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6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13" autoAdjust="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7DF262-E869-443E-BCF8-CEC3010578A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7A6B0C-8342-42EA-9158-234BE99DB876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Государственное бюджетное образовательное учреждение дополнительного образования города Севастополя «Дворец детского и юношеского творчества»</a:t>
          </a:r>
          <a:endParaRPr lang="ru-RU" sz="1400" dirty="0">
            <a:solidFill>
              <a:schemeClr val="tx1"/>
            </a:solidFill>
          </a:endParaRPr>
        </a:p>
      </dgm:t>
    </dgm:pt>
    <dgm:pt modelId="{C787479C-2C4F-4063-AA25-66D27F555A46}" type="parTrans" cxnId="{48C7E6C3-A889-46E5-A3E0-05CFC35D7541}">
      <dgm:prSet/>
      <dgm:spPr/>
      <dgm:t>
        <a:bodyPr/>
        <a:lstStyle/>
        <a:p>
          <a:endParaRPr lang="ru-RU"/>
        </a:p>
      </dgm:t>
    </dgm:pt>
    <dgm:pt modelId="{0C363E34-01F6-4E19-8522-DA5E88034A93}" type="sibTrans" cxnId="{48C7E6C3-A889-46E5-A3E0-05CFC35D7541}">
      <dgm:prSet/>
      <dgm:spPr/>
      <dgm:t>
        <a:bodyPr/>
        <a:lstStyle/>
        <a:p>
          <a:endParaRPr lang="ru-RU"/>
        </a:p>
      </dgm:t>
    </dgm:pt>
    <dgm:pt modelId="{F741D1EB-BD40-4DB8-B391-BD4104EE692A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Государственное автономное образовательное учреждение дополнительного профессионального образования «Институт регионального развития Пензенской области», г. Пенза</a:t>
          </a:r>
          <a:endParaRPr lang="ru-RU" sz="1400" dirty="0">
            <a:solidFill>
              <a:schemeClr val="tx1"/>
            </a:solidFill>
          </a:endParaRPr>
        </a:p>
      </dgm:t>
    </dgm:pt>
    <dgm:pt modelId="{CD66EF96-493D-4318-9798-83D10D0C7807}" type="parTrans" cxnId="{4CBB9AF9-E33D-43F1-AF65-7C17043F6F8B}">
      <dgm:prSet/>
      <dgm:spPr/>
      <dgm:t>
        <a:bodyPr/>
        <a:lstStyle/>
        <a:p>
          <a:endParaRPr lang="ru-RU"/>
        </a:p>
      </dgm:t>
    </dgm:pt>
    <dgm:pt modelId="{825747DC-E231-451D-87BE-A41852B0F4B5}" type="sibTrans" cxnId="{4CBB9AF9-E33D-43F1-AF65-7C17043F6F8B}">
      <dgm:prSet/>
      <dgm:spPr/>
      <dgm:t>
        <a:bodyPr/>
        <a:lstStyle/>
        <a:p>
          <a:endParaRPr lang="ru-RU"/>
        </a:p>
      </dgm:t>
    </dgm:pt>
    <dgm:pt modelId="{FBFA60A3-1C25-457C-A91E-A707E1B20EF6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Муниципальное бюджетное учреждение дополнительного образования «Центр эстетического воспитания детей и молодёжи» городского округа Самара</a:t>
          </a:r>
          <a:endParaRPr lang="ru-RU" sz="1400" dirty="0">
            <a:solidFill>
              <a:schemeClr val="tx1"/>
            </a:solidFill>
          </a:endParaRPr>
        </a:p>
      </dgm:t>
    </dgm:pt>
    <dgm:pt modelId="{839C7FD9-443A-4604-A700-146FA67CAF5A}" type="parTrans" cxnId="{747516AB-037C-4FD4-92A6-A70799BDEE44}">
      <dgm:prSet/>
      <dgm:spPr/>
      <dgm:t>
        <a:bodyPr/>
        <a:lstStyle/>
        <a:p>
          <a:endParaRPr lang="ru-RU"/>
        </a:p>
      </dgm:t>
    </dgm:pt>
    <dgm:pt modelId="{CBEB3796-7C37-4D62-B9D7-253DA9468ED3}" type="sibTrans" cxnId="{747516AB-037C-4FD4-92A6-A70799BDEE44}">
      <dgm:prSet/>
      <dgm:spPr/>
      <dgm:t>
        <a:bodyPr/>
        <a:lstStyle/>
        <a:p>
          <a:endParaRPr lang="ru-RU"/>
        </a:p>
      </dgm:t>
    </dgm:pt>
    <dgm:pt modelId="{DEC8C709-BC3E-4542-8F6E-5DA0892BD004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Государственное бюджетное нетиповое образовательное учреждение «Академия талантов» Санкт-Петербурга</a:t>
          </a:r>
          <a:endParaRPr lang="ru-RU" sz="1400" dirty="0">
            <a:solidFill>
              <a:schemeClr val="tx1"/>
            </a:solidFill>
          </a:endParaRPr>
        </a:p>
      </dgm:t>
    </dgm:pt>
    <dgm:pt modelId="{F1033A24-EFF3-49E3-B960-B4000A0D36E8}" type="parTrans" cxnId="{266D3AE7-BFAD-471E-B8E9-4A1CCF4115E7}">
      <dgm:prSet/>
      <dgm:spPr/>
      <dgm:t>
        <a:bodyPr/>
        <a:lstStyle/>
        <a:p>
          <a:endParaRPr lang="ru-RU"/>
        </a:p>
      </dgm:t>
    </dgm:pt>
    <dgm:pt modelId="{27C0B98F-2308-4333-8A74-07899923F7C2}" type="sibTrans" cxnId="{266D3AE7-BFAD-471E-B8E9-4A1CCF4115E7}">
      <dgm:prSet/>
      <dgm:spPr/>
      <dgm:t>
        <a:bodyPr/>
        <a:lstStyle/>
        <a:p>
          <a:endParaRPr lang="ru-RU"/>
        </a:p>
      </dgm:t>
    </dgm:pt>
    <dgm:pt modelId="{6C62A66D-E964-4644-80F8-4DAEBC6E7090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Муниципальное автономное учреждение дополнительного образования «Центр детского творчества» г. Оренбурга</a:t>
          </a:r>
          <a:endParaRPr lang="ru-RU" sz="1400" dirty="0">
            <a:solidFill>
              <a:schemeClr val="tx1"/>
            </a:solidFill>
          </a:endParaRPr>
        </a:p>
      </dgm:t>
    </dgm:pt>
    <dgm:pt modelId="{8EB86CD1-7665-45B0-8458-43A9E816A408}" type="parTrans" cxnId="{B437F291-F2ED-48AD-BF6B-670DDC7D7B64}">
      <dgm:prSet/>
      <dgm:spPr/>
      <dgm:t>
        <a:bodyPr/>
        <a:lstStyle/>
        <a:p>
          <a:endParaRPr lang="ru-RU"/>
        </a:p>
      </dgm:t>
    </dgm:pt>
    <dgm:pt modelId="{A314F804-12FB-43FE-869E-2FE5D0E82E71}" type="sibTrans" cxnId="{B437F291-F2ED-48AD-BF6B-670DDC7D7B64}">
      <dgm:prSet/>
      <dgm:spPr/>
      <dgm:t>
        <a:bodyPr/>
        <a:lstStyle/>
        <a:p>
          <a:endParaRPr lang="ru-RU"/>
        </a:p>
      </dgm:t>
    </dgm:pt>
    <dgm:pt modelId="{35058880-D671-4F0D-B40B-32D44DCF88A4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Муниципальное автономное учреждение дополнительного образования «Станция детского технического творчества</a:t>
          </a:r>
          <a:r>
            <a:rPr lang="ru-RU" sz="1400" smtClean="0">
              <a:solidFill>
                <a:schemeClr val="tx1"/>
              </a:solidFill>
            </a:rPr>
            <a:t>»         г</a:t>
          </a:r>
          <a:r>
            <a:rPr lang="ru-RU" sz="1400" dirty="0" smtClean="0">
              <a:solidFill>
                <a:schemeClr val="tx1"/>
              </a:solidFill>
            </a:rPr>
            <a:t>. Оренбурга</a:t>
          </a:r>
          <a:endParaRPr lang="ru-RU" sz="1400" dirty="0">
            <a:solidFill>
              <a:schemeClr val="tx1"/>
            </a:solidFill>
          </a:endParaRPr>
        </a:p>
      </dgm:t>
    </dgm:pt>
    <dgm:pt modelId="{D01EA4D2-A7B7-41B8-AB15-1DFB4D4AC12E}" type="parTrans" cxnId="{86505836-7E70-4BDC-B135-4F60B6761775}">
      <dgm:prSet/>
      <dgm:spPr/>
      <dgm:t>
        <a:bodyPr/>
        <a:lstStyle/>
        <a:p>
          <a:endParaRPr lang="ru-RU"/>
        </a:p>
      </dgm:t>
    </dgm:pt>
    <dgm:pt modelId="{FD3FC2F7-C461-4B00-ABAA-9DEC723F4CD0}" type="sibTrans" cxnId="{86505836-7E70-4BDC-B135-4F60B6761775}">
      <dgm:prSet/>
      <dgm:spPr/>
      <dgm:t>
        <a:bodyPr/>
        <a:lstStyle/>
        <a:p>
          <a:endParaRPr lang="ru-RU"/>
        </a:p>
      </dgm:t>
    </dgm:pt>
    <dgm:pt modelId="{18DA7595-068C-40E9-B2F9-295ABF5444EB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Муниципальное бюджетное образовательное учреждение дополнительного образования «</a:t>
          </a:r>
          <a:r>
            <a:rPr lang="ru-RU" sz="1400" dirty="0" err="1" smtClean="0">
              <a:solidFill>
                <a:schemeClr val="tx1"/>
              </a:solidFill>
            </a:rPr>
            <a:t>Тотемский</a:t>
          </a:r>
          <a:r>
            <a:rPr lang="ru-RU" sz="1400" dirty="0" smtClean="0">
              <a:solidFill>
                <a:schemeClr val="tx1"/>
              </a:solidFill>
            </a:rPr>
            <a:t> Центр дополнительного образования», Вологодская область, г. Тотьма</a:t>
          </a:r>
          <a:endParaRPr lang="ru-RU" sz="1400" dirty="0">
            <a:solidFill>
              <a:schemeClr val="tx1"/>
            </a:solidFill>
          </a:endParaRPr>
        </a:p>
      </dgm:t>
    </dgm:pt>
    <dgm:pt modelId="{5A173F57-61EE-4DF2-8C0C-7E36D05DCAC0}" type="parTrans" cxnId="{ED0D6F7D-785A-4DAC-AE9F-5FBC932FA5E7}">
      <dgm:prSet/>
      <dgm:spPr/>
      <dgm:t>
        <a:bodyPr/>
        <a:lstStyle/>
        <a:p>
          <a:endParaRPr lang="ru-RU"/>
        </a:p>
      </dgm:t>
    </dgm:pt>
    <dgm:pt modelId="{C4B5CA7C-DD30-41DD-AA3B-B1CD943BD209}" type="sibTrans" cxnId="{ED0D6F7D-785A-4DAC-AE9F-5FBC932FA5E7}">
      <dgm:prSet/>
      <dgm:spPr/>
      <dgm:t>
        <a:bodyPr/>
        <a:lstStyle/>
        <a:p>
          <a:endParaRPr lang="ru-RU"/>
        </a:p>
      </dgm:t>
    </dgm:pt>
    <dgm:pt modelId="{526480F6-437C-4E70-8E56-B4D901256F3E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Муниципальное бюджетное учреждение дополнительного образования города Новосибирска «Центр дополнительного образования «Алые паруса»</a:t>
          </a:r>
          <a:endParaRPr lang="ru-RU" sz="1400" dirty="0">
            <a:solidFill>
              <a:schemeClr val="tx1"/>
            </a:solidFill>
          </a:endParaRPr>
        </a:p>
      </dgm:t>
    </dgm:pt>
    <dgm:pt modelId="{157531B6-6D03-4F95-A338-7ED4A1B46470}" type="parTrans" cxnId="{CD588634-CE98-4475-B5B4-C93242B9CA5B}">
      <dgm:prSet/>
      <dgm:spPr/>
      <dgm:t>
        <a:bodyPr/>
        <a:lstStyle/>
        <a:p>
          <a:endParaRPr lang="ru-RU"/>
        </a:p>
      </dgm:t>
    </dgm:pt>
    <dgm:pt modelId="{CFA9038A-7ED8-4A55-AC63-15656E37F0FD}" type="sibTrans" cxnId="{CD588634-CE98-4475-B5B4-C93242B9CA5B}">
      <dgm:prSet/>
      <dgm:spPr/>
      <dgm:t>
        <a:bodyPr/>
        <a:lstStyle/>
        <a:p>
          <a:endParaRPr lang="ru-RU"/>
        </a:p>
      </dgm:t>
    </dgm:pt>
    <dgm:pt modelId="{F01FA580-9994-4A45-93D1-E3177A5F5C12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Муниципальное общеобразовательное учреждение «</a:t>
          </a:r>
          <a:r>
            <a:rPr lang="ru-RU" sz="1400" dirty="0" err="1" smtClean="0">
              <a:solidFill>
                <a:schemeClr val="tx1"/>
              </a:solidFill>
            </a:rPr>
            <a:t>Ботовская</a:t>
          </a:r>
          <a:r>
            <a:rPr lang="ru-RU" sz="1400" dirty="0" smtClean="0">
              <a:solidFill>
                <a:schemeClr val="tx1"/>
              </a:solidFill>
            </a:rPr>
            <a:t> школа», Вологодская область, д. </a:t>
          </a:r>
          <a:r>
            <a:rPr lang="ru-RU" sz="1400" dirty="0" err="1" smtClean="0">
              <a:solidFill>
                <a:schemeClr val="tx1"/>
              </a:solidFill>
            </a:rPr>
            <a:t>Ботово</a:t>
          </a:r>
          <a:endParaRPr lang="ru-RU" sz="1400" dirty="0">
            <a:solidFill>
              <a:schemeClr val="tx1"/>
            </a:solidFill>
          </a:endParaRPr>
        </a:p>
      </dgm:t>
    </dgm:pt>
    <dgm:pt modelId="{A607DF5E-4D1E-4606-AF0D-B553BB446312}" type="parTrans" cxnId="{4DDB18D0-89C4-4F79-B7C1-25A305664D09}">
      <dgm:prSet/>
      <dgm:spPr/>
      <dgm:t>
        <a:bodyPr/>
        <a:lstStyle/>
        <a:p>
          <a:endParaRPr lang="ru-RU"/>
        </a:p>
      </dgm:t>
    </dgm:pt>
    <dgm:pt modelId="{9C6764E9-E28D-44FC-9B79-9F64FA60C9F7}" type="sibTrans" cxnId="{4DDB18D0-89C4-4F79-B7C1-25A305664D09}">
      <dgm:prSet/>
      <dgm:spPr/>
      <dgm:t>
        <a:bodyPr/>
        <a:lstStyle/>
        <a:p>
          <a:endParaRPr lang="ru-RU"/>
        </a:p>
      </dgm:t>
    </dgm:pt>
    <dgm:pt modelId="{9C9D80AC-6B2F-4D80-83BC-3411F8C21524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Муниципальное автономное учреждение дополнительного образования «Дом детского творчества» г. Балтийска</a:t>
          </a:r>
          <a:endParaRPr lang="ru-RU" sz="1400" dirty="0">
            <a:solidFill>
              <a:schemeClr val="tx1"/>
            </a:solidFill>
          </a:endParaRPr>
        </a:p>
      </dgm:t>
    </dgm:pt>
    <dgm:pt modelId="{8B6F276D-96A2-49EF-8D7A-2E8DDF3E4802}" type="parTrans" cxnId="{E813AC7A-53AA-4929-8E21-6374BFBF969F}">
      <dgm:prSet/>
      <dgm:spPr/>
      <dgm:t>
        <a:bodyPr/>
        <a:lstStyle/>
        <a:p>
          <a:endParaRPr lang="ru-RU"/>
        </a:p>
      </dgm:t>
    </dgm:pt>
    <dgm:pt modelId="{B8BFE515-1515-4A16-99F0-7A7CF7A27288}" type="sibTrans" cxnId="{E813AC7A-53AA-4929-8E21-6374BFBF969F}">
      <dgm:prSet/>
      <dgm:spPr/>
      <dgm:t>
        <a:bodyPr/>
        <a:lstStyle/>
        <a:p>
          <a:endParaRPr lang="ru-RU"/>
        </a:p>
      </dgm:t>
    </dgm:pt>
    <dgm:pt modelId="{B1EBE128-DFED-4AF4-97B8-5595BEEA1C80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Государственное бюджетное образовательное учреждение дополнительного образования «Республиканский Центр творчества детей и юношества», Республика Ингушетия, г. Назрань</a:t>
          </a:r>
          <a:endParaRPr lang="ru-RU" dirty="0">
            <a:solidFill>
              <a:schemeClr val="tx1"/>
            </a:solidFill>
          </a:endParaRPr>
        </a:p>
      </dgm:t>
    </dgm:pt>
    <dgm:pt modelId="{F05940D4-A5B6-4169-AB93-486D79D6D23C}" type="parTrans" cxnId="{22F1A638-F521-4BFD-AC48-8C6B59E6BE00}">
      <dgm:prSet/>
      <dgm:spPr/>
      <dgm:t>
        <a:bodyPr/>
        <a:lstStyle/>
        <a:p>
          <a:endParaRPr lang="ru-RU"/>
        </a:p>
      </dgm:t>
    </dgm:pt>
    <dgm:pt modelId="{D69B330D-5C9B-4861-8982-FE0AC570001D}" type="sibTrans" cxnId="{22F1A638-F521-4BFD-AC48-8C6B59E6BE00}">
      <dgm:prSet/>
      <dgm:spPr/>
      <dgm:t>
        <a:bodyPr/>
        <a:lstStyle/>
        <a:p>
          <a:endParaRPr lang="ru-RU"/>
        </a:p>
      </dgm:t>
    </dgm:pt>
    <dgm:pt modelId="{8DA4FA6A-EE2B-49C1-B491-56E362437874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350" dirty="0" smtClean="0">
              <a:solidFill>
                <a:schemeClr val="tx1"/>
              </a:solidFill>
            </a:rPr>
            <a:t>Государственное автономное учреждение дополнительного образования Кемеровской области «Региональный центр выявления, поддержки и развития способностей и талантов у детей и молодежи «Сириус. Кузбасс», Кемеровская область, </a:t>
          </a:r>
          <a:r>
            <a:rPr lang="ru-RU" sz="1350" b="0" i="0" dirty="0" smtClean="0">
              <a:solidFill>
                <a:schemeClr val="tx1"/>
              </a:solidFill>
            </a:rPr>
            <a:t>с. </a:t>
          </a:r>
          <a:r>
            <a:rPr lang="ru-RU" sz="1350" b="0" i="0" dirty="0" err="1" smtClean="0">
              <a:solidFill>
                <a:schemeClr val="tx1"/>
              </a:solidFill>
            </a:rPr>
            <a:t>Елыкаево</a:t>
          </a:r>
          <a:endParaRPr lang="ru-RU" sz="1350" dirty="0">
            <a:solidFill>
              <a:schemeClr val="tx1"/>
            </a:solidFill>
          </a:endParaRPr>
        </a:p>
      </dgm:t>
    </dgm:pt>
    <dgm:pt modelId="{821BD2BD-9B88-43FA-9E4D-B7B2220EECCA}" type="parTrans" cxnId="{AA6F4F5D-66A3-4AC9-8D9D-81B69AC3C68D}">
      <dgm:prSet/>
      <dgm:spPr/>
      <dgm:t>
        <a:bodyPr/>
        <a:lstStyle/>
        <a:p>
          <a:endParaRPr lang="ru-RU"/>
        </a:p>
      </dgm:t>
    </dgm:pt>
    <dgm:pt modelId="{CC07C0EF-2B6F-46AC-A163-604C57FB7BFF}" type="sibTrans" cxnId="{AA6F4F5D-66A3-4AC9-8D9D-81B69AC3C68D}">
      <dgm:prSet/>
      <dgm:spPr/>
      <dgm:t>
        <a:bodyPr/>
        <a:lstStyle/>
        <a:p>
          <a:endParaRPr lang="ru-RU"/>
        </a:p>
      </dgm:t>
    </dgm:pt>
    <dgm:pt modelId="{3DE606C7-1AA7-479C-AFBB-0FD798512ACB}" type="pres">
      <dgm:prSet presAssocID="{8E7DF262-E869-443E-BCF8-CEC3010578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1D2DD0-7DCD-4605-B882-00E20636AF08}" type="pres">
      <dgm:prSet presAssocID="{FBFA60A3-1C25-457C-A91E-A707E1B20EF6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1D8C9-34C5-448B-8940-68E052D848BB}" type="pres">
      <dgm:prSet presAssocID="{CBEB3796-7C37-4D62-B9D7-253DA9468ED3}" presName="sibTrans" presStyleCnt="0"/>
      <dgm:spPr/>
    </dgm:pt>
    <dgm:pt modelId="{D6B807DB-5489-41AD-8800-17CEC4D66801}" type="pres">
      <dgm:prSet presAssocID="{F741D1EB-BD40-4DB8-B391-BD4104EE692A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CAD40-1045-4E6B-B408-5AA179D8C018}" type="pres">
      <dgm:prSet presAssocID="{825747DC-E231-451D-87BE-A41852B0F4B5}" presName="sibTrans" presStyleCnt="0"/>
      <dgm:spPr/>
    </dgm:pt>
    <dgm:pt modelId="{012E7066-77B5-48DB-B40C-A22FFD260528}" type="pres">
      <dgm:prSet presAssocID="{DEC8C709-BC3E-4542-8F6E-5DA0892BD004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7E64B-DB85-4EF5-B311-D5F436E298F9}" type="pres">
      <dgm:prSet presAssocID="{27C0B98F-2308-4333-8A74-07899923F7C2}" presName="sibTrans" presStyleCnt="0"/>
      <dgm:spPr/>
    </dgm:pt>
    <dgm:pt modelId="{F75F3ABC-1446-4826-938D-B53B494EB316}" type="pres">
      <dgm:prSet presAssocID="{526480F6-437C-4E70-8E56-B4D901256F3E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6FA820-6A4A-45C1-82B8-3136015165A5}" type="pres">
      <dgm:prSet presAssocID="{CFA9038A-7ED8-4A55-AC63-15656E37F0FD}" presName="sibTrans" presStyleCnt="0"/>
      <dgm:spPr/>
    </dgm:pt>
    <dgm:pt modelId="{63EFAD5C-B9AD-461E-A408-8EEDE86B2BED}" type="pres">
      <dgm:prSet presAssocID="{18DA7595-068C-40E9-B2F9-295ABF5444EB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7A1E1-00BE-4FB4-A1FA-0C90410949F5}" type="pres">
      <dgm:prSet presAssocID="{C4B5CA7C-DD30-41DD-AA3B-B1CD943BD209}" presName="sibTrans" presStyleCnt="0"/>
      <dgm:spPr/>
    </dgm:pt>
    <dgm:pt modelId="{36BE0841-96D3-4CD1-9BAC-06F56208613D}" type="pres">
      <dgm:prSet presAssocID="{6C62A66D-E964-4644-80F8-4DAEBC6E7090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7D02B-8CC2-4801-9A33-8A9855E15A00}" type="pres">
      <dgm:prSet presAssocID="{A314F804-12FB-43FE-869E-2FE5D0E82E71}" presName="sibTrans" presStyleCnt="0"/>
      <dgm:spPr/>
    </dgm:pt>
    <dgm:pt modelId="{2871A8C3-3822-419B-8061-B015D4848664}" type="pres">
      <dgm:prSet presAssocID="{247A6B0C-8342-42EA-9158-234BE99DB876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EC0FC-FD27-4C8F-831B-BE2E8780E38B}" type="pres">
      <dgm:prSet presAssocID="{0C363E34-01F6-4E19-8522-DA5E88034A93}" presName="sibTrans" presStyleCnt="0"/>
      <dgm:spPr/>
    </dgm:pt>
    <dgm:pt modelId="{B7E424D9-C6EC-4949-A1B3-7529D848EA47}" type="pres">
      <dgm:prSet presAssocID="{35058880-D671-4F0D-B40B-32D44DCF88A4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1C116-84C3-4E7E-80E7-C38717FD9872}" type="pres">
      <dgm:prSet presAssocID="{FD3FC2F7-C461-4B00-ABAA-9DEC723F4CD0}" presName="sibTrans" presStyleCnt="0"/>
      <dgm:spPr/>
    </dgm:pt>
    <dgm:pt modelId="{310ECC87-EF22-4805-86F6-E1AAA2EB61A1}" type="pres">
      <dgm:prSet presAssocID="{9C9D80AC-6B2F-4D80-83BC-3411F8C21524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6C35FA-1DD0-4E94-BB39-A2872A424213}" type="pres">
      <dgm:prSet presAssocID="{B8BFE515-1515-4A16-99F0-7A7CF7A27288}" presName="sibTrans" presStyleCnt="0"/>
      <dgm:spPr/>
    </dgm:pt>
    <dgm:pt modelId="{28D4A7D0-117B-425E-A193-97BC8971F387}" type="pres">
      <dgm:prSet presAssocID="{F01FA580-9994-4A45-93D1-E3177A5F5C12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91887-466E-4485-90AF-1777CDB2D7FE}" type="pres">
      <dgm:prSet presAssocID="{9C6764E9-E28D-44FC-9B79-9F64FA60C9F7}" presName="sibTrans" presStyleCnt="0"/>
      <dgm:spPr/>
    </dgm:pt>
    <dgm:pt modelId="{744B3B97-DEB1-4923-A339-3439F4B014D7}" type="pres">
      <dgm:prSet presAssocID="{8DA4FA6A-EE2B-49C1-B491-56E362437874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5E1B1-42B7-49D4-B512-410AF876CAA0}" type="pres">
      <dgm:prSet presAssocID="{CC07C0EF-2B6F-46AC-A163-604C57FB7BFF}" presName="sibTrans" presStyleCnt="0"/>
      <dgm:spPr/>
    </dgm:pt>
    <dgm:pt modelId="{E5CBFB65-330E-4BF6-A58F-B3AD91FF1FB8}" type="pres">
      <dgm:prSet presAssocID="{B1EBE128-DFED-4AF4-97B8-5595BEEA1C80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6D3AE7-BFAD-471E-B8E9-4A1CCF4115E7}" srcId="{8E7DF262-E869-443E-BCF8-CEC3010578A8}" destId="{DEC8C709-BC3E-4542-8F6E-5DA0892BD004}" srcOrd="2" destOrd="0" parTransId="{F1033A24-EFF3-49E3-B960-B4000A0D36E8}" sibTransId="{27C0B98F-2308-4333-8A74-07899923F7C2}"/>
    <dgm:cxn modelId="{2D875F03-D6C9-4398-BDE5-465B4EDA7F47}" type="presOf" srcId="{FBFA60A3-1C25-457C-A91E-A707E1B20EF6}" destId="{EF1D2DD0-7DCD-4605-B882-00E20636AF08}" srcOrd="0" destOrd="0" presId="urn:microsoft.com/office/officeart/2005/8/layout/default"/>
    <dgm:cxn modelId="{CD588634-CE98-4475-B5B4-C93242B9CA5B}" srcId="{8E7DF262-E869-443E-BCF8-CEC3010578A8}" destId="{526480F6-437C-4E70-8E56-B4D901256F3E}" srcOrd="3" destOrd="0" parTransId="{157531B6-6D03-4F95-A338-7ED4A1B46470}" sibTransId="{CFA9038A-7ED8-4A55-AC63-15656E37F0FD}"/>
    <dgm:cxn modelId="{4D6EFF4E-F7D5-4126-ACE1-50D709158F52}" type="presOf" srcId="{247A6B0C-8342-42EA-9158-234BE99DB876}" destId="{2871A8C3-3822-419B-8061-B015D4848664}" srcOrd="0" destOrd="0" presId="urn:microsoft.com/office/officeart/2005/8/layout/default"/>
    <dgm:cxn modelId="{ED0D6F7D-785A-4DAC-AE9F-5FBC932FA5E7}" srcId="{8E7DF262-E869-443E-BCF8-CEC3010578A8}" destId="{18DA7595-068C-40E9-B2F9-295ABF5444EB}" srcOrd="4" destOrd="0" parTransId="{5A173F57-61EE-4DF2-8C0C-7E36D05DCAC0}" sibTransId="{C4B5CA7C-DD30-41DD-AA3B-B1CD943BD209}"/>
    <dgm:cxn modelId="{5245732A-30B9-4CE0-9FE7-4791930100AE}" type="presOf" srcId="{35058880-D671-4F0D-B40B-32D44DCF88A4}" destId="{B7E424D9-C6EC-4949-A1B3-7529D848EA47}" srcOrd="0" destOrd="0" presId="urn:microsoft.com/office/officeart/2005/8/layout/default"/>
    <dgm:cxn modelId="{DF50DD7E-0FF7-42C7-B0F6-F6B1E5C9FD1E}" type="presOf" srcId="{B1EBE128-DFED-4AF4-97B8-5595BEEA1C80}" destId="{E5CBFB65-330E-4BF6-A58F-B3AD91FF1FB8}" srcOrd="0" destOrd="0" presId="urn:microsoft.com/office/officeart/2005/8/layout/default"/>
    <dgm:cxn modelId="{E813AC7A-53AA-4929-8E21-6374BFBF969F}" srcId="{8E7DF262-E869-443E-BCF8-CEC3010578A8}" destId="{9C9D80AC-6B2F-4D80-83BC-3411F8C21524}" srcOrd="8" destOrd="0" parTransId="{8B6F276D-96A2-49EF-8D7A-2E8DDF3E4802}" sibTransId="{B8BFE515-1515-4A16-99F0-7A7CF7A27288}"/>
    <dgm:cxn modelId="{48C7E6C3-A889-46E5-A3E0-05CFC35D7541}" srcId="{8E7DF262-E869-443E-BCF8-CEC3010578A8}" destId="{247A6B0C-8342-42EA-9158-234BE99DB876}" srcOrd="6" destOrd="0" parTransId="{C787479C-2C4F-4063-AA25-66D27F555A46}" sibTransId="{0C363E34-01F6-4E19-8522-DA5E88034A93}"/>
    <dgm:cxn modelId="{22F1A638-F521-4BFD-AC48-8C6B59E6BE00}" srcId="{8E7DF262-E869-443E-BCF8-CEC3010578A8}" destId="{B1EBE128-DFED-4AF4-97B8-5595BEEA1C80}" srcOrd="11" destOrd="0" parTransId="{F05940D4-A5B6-4169-AB93-486D79D6D23C}" sibTransId="{D69B330D-5C9B-4861-8982-FE0AC570001D}"/>
    <dgm:cxn modelId="{E52192AB-ED33-4A18-81BC-2CC26F483094}" type="presOf" srcId="{F741D1EB-BD40-4DB8-B391-BD4104EE692A}" destId="{D6B807DB-5489-41AD-8800-17CEC4D66801}" srcOrd="0" destOrd="0" presId="urn:microsoft.com/office/officeart/2005/8/layout/default"/>
    <dgm:cxn modelId="{D1F1E608-2FAB-426A-ACFD-DDF313A9DCD7}" type="presOf" srcId="{18DA7595-068C-40E9-B2F9-295ABF5444EB}" destId="{63EFAD5C-B9AD-461E-A408-8EEDE86B2BED}" srcOrd="0" destOrd="0" presId="urn:microsoft.com/office/officeart/2005/8/layout/default"/>
    <dgm:cxn modelId="{01ACA561-D323-40CD-BAE2-CF961694A89C}" type="presOf" srcId="{8E7DF262-E869-443E-BCF8-CEC3010578A8}" destId="{3DE606C7-1AA7-479C-AFBB-0FD798512ACB}" srcOrd="0" destOrd="0" presId="urn:microsoft.com/office/officeart/2005/8/layout/default"/>
    <dgm:cxn modelId="{F81FFBF8-EFC7-4658-B412-62C887C611F9}" type="presOf" srcId="{6C62A66D-E964-4644-80F8-4DAEBC6E7090}" destId="{36BE0841-96D3-4CD1-9BAC-06F56208613D}" srcOrd="0" destOrd="0" presId="urn:microsoft.com/office/officeart/2005/8/layout/default"/>
    <dgm:cxn modelId="{747516AB-037C-4FD4-92A6-A70799BDEE44}" srcId="{8E7DF262-E869-443E-BCF8-CEC3010578A8}" destId="{FBFA60A3-1C25-457C-A91E-A707E1B20EF6}" srcOrd="0" destOrd="0" parTransId="{839C7FD9-443A-4604-A700-146FA67CAF5A}" sibTransId="{CBEB3796-7C37-4D62-B9D7-253DA9468ED3}"/>
    <dgm:cxn modelId="{4E816DF0-2116-4186-B82D-8D5A8C5A533B}" type="presOf" srcId="{526480F6-437C-4E70-8E56-B4D901256F3E}" destId="{F75F3ABC-1446-4826-938D-B53B494EB316}" srcOrd="0" destOrd="0" presId="urn:microsoft.com/office/officeart/2005/8/layout/default"/>
    <dgm:cxn modelId="{4DDB18D0-89C4-4F79-B7C1-25A305664D09}" srcId="{8E7DF262-E869-443E-BCF8-CEC3010578A8}" destId="{F01FA580-9994-4A45-93D1-E3177A5F5C12}" srcOrd="9" destOrd="0" parTransId="{A607DF5E-4D1E-4606-AF0D-B553BB446312}" sibTransId="{9C6764E9-E28D-44FC-9B79-9F64FA60C9F7}"/>
    <dgm:cxn modelId="{AA6F4F5D-66A3-4AC9-8D9D-81B69AC3C68D}" srcId="{8E7DF262-E869-443E-BCF8-CEC3010578A8}" destId="{8DA4FA6A-EE2B-49C1-B491-56E362437874}" srcOrd="10" destOrd="0" parTransId="{821BD2BD-9B88-43FA-9E4D-B7B2220EECCA}" sibTransId="{CC07C0EF-2B6F-46AC-A163-604C57FB7BFF}"/>
    <dgm:cxn modelId="{9D4C8A77-17F2-490A-912A-951415AE8F17}" type="presOf" srcId="{8DA4FA6A-EE2B-49C1-B491-56E362437874}" destId="{744B3B97-DEB1-4923-A339-3439F4B014D7}" srcOrd="0" destOrd="0" presId="urn:microsoft.com/office/officeart/2005/8/layout/default"/>
    <dgm:cxn modelId="{4CBB9AF9-E33D-43F1-AF65-7C17043F6F8B}" srcId="{8E7DF262-E869-443E-BCF8-CEC3010578A8}" destId="{F741D1EB-BD40-4DB8-B391-BD4104EE692A}" srcOrd="1" destOrd="0" parTransId="{CD66EF96-493D-4318-9798-83D10D0C7807}" sibTransId="{825747DC-E231-451D-87BE-A41852B0F4B5}"/>
    <dgm:cxn modelId="{ABFEBCF9-101A-4BFE-A5B7-C95D2DB22E5B}" type="presOf" srcId="{F01FA580-9994-4A45-93D1-E3177A5F5C12}" destId="{28D4A7D0-117B-425E-A193-97BC8971F387}" srcOrd="0" destOrd="0" presId="urn:microsoft.com/office/officeart/2005/8/layout/default"/>
    <dgm:cxn modelId="{312F1F4D-1D70-4A9E-A518-2EDB9CB17CD5}" type="presOf" srcId="{9C9D80AC-6B2F-4D80-83BC-3411F8C21524}" destId="{310ECC87-EF22-4805-86F6-E1AAA2EB61A1}" srcOrd="0" destOrd="0" presId="urn:microsoft.com/office/officeart/2005/8/layout/default"/>
    <dgm:cxn modelId="{86505836-7E70-4BDC-B135-4F60B6761775}" srcId="{8E7DF262-E869-443E-BCF8-CEC3010578A8}" destId="{35058880-D671-4F0D-B40B-32D44DCF88A4}" srcOrd="7" destOrd="0" parTransId="{D01EA4D2-A7B7-41B8-AB15-1DFB4D4AC12E}" sibTransId="{FD3FC2F7-C461-4B00-ABAA-9DEC723F4CD0}"/>
    <dgm:cxn modelId="{60DADE3E-FFA8-4122-8D25-04C2000BF7F6}" type="presOf" srcId="{DEC8C709-BC3E-4542-8F6E-5DA0892BD004}" destId="{012E7066-77B5-48DB-B40C-A22FFD260528}" srcOrd="0" destOrd="0" presId="urn:microsoft.com/office/officeart/2005/8/layout/default"/>
    <dgm:cxn modelId="{B437F291-F2ED-48AD-BF6B-670DDC7D7B64}" srcId="{8E7DF262-E869-443E-BCF8-CEC3010578A8}" destId="{6C62A66D-E964-4644-80F8-4DAEBC6E7090}" srcOrd="5" destOrd="0" parTransId="{8EB86CD1-7665-45B0-8458-43A9E816A408}" sibTransId="{A314F804-12FB-43FE-869E-2FE5D0E82E71}"/>
    <dgm:cxn modelId="{5B76F7A0-F51E-48CB-A406-CBD20EA81CFF}" type="presParOf" srcId="{3DE606C7-1AA7-479C-AFBB-0FD798512ACB}" destId="{EF1D2DD0-7DCD-4605-B882-00E20636AF08}" srcOrd="0" destOrd="0" presId="urn:microsoft.com/office/officeart/2005/8/layout/default"/>
    <dgm:cxn modelId="{0DAC6669-B2A5-4603-9745-31CF736727DA}" type="presParOf" srcId="{3DE606C7-1AA7-479C-AFBB-0FD798512ACB}" destId="{1CD1D8C9-34C5-448B-8940-68E052D848BB}" srcOrd="1" destOrd="0" presId="urn:microsoft.com/office/officeart/2005/8/layout/default"/>
    <dgm:cxn modelId="{9BBE822A-9777-45D2-B014-8370F3044D18}" type="presParOf" srcId="{3DE606C7-1AA7-479C-AFBB-0FD798512ACB}" destId="{D6B807DB-5489-41AD-8800-17CEC4D66801}" srcOrd="2" destOrd="0" presId="urn:microsoft.com/office/officeart/2005/8/layout/default"/>
    <dgm:cxn modelId="{65122B2A-3A6E-49CC-BF6B-AC92EB6A047C}" type="presParOf" srcId="{3DE606C7-1AA7-479C-AFBB-0FD798512ACB}" destId="{AA1CAD40-1045-4E6B-B408-5AA179D8C018}" srcOrd="3" destOrd="0" presId="urn:microsoft.com/office/officeart/2005/8/layout/default"/>
    <dgm:cxn modelId="{DE585771-D9CC-452D-9306-39691FBCBE57}" type="presParOf" srcId="{3DE606C7-1AA7-479C-AFBB-0FD798512ACB}" destId="{012E7066-77B5-48DB-B40C-A22FFD260528}" srcOrd="4" destOrd="0" presId="urn:microsoft.com/office/officeart/2005/8/layout/default"/>
    <dgm:cxn modelId="{07C77542-8A0C-44EA-8315-6AB052500F7E}" type="presParOf" srcId="{3DE606C7-1AA7-479C-AFBB-0FD798512ACB}" destId="{5D27E64B-DB85-4EF5-B311-D5F436E298F9}" srcOrd="5" destOrd="0" presId="urn:microsoft.com/office/officeart/2005/8/layout/default"/>
    <dgm:cxn modelId="{03BFFF3A-5AB0-42E9-B20D-8BC2E47862AE}" type="presParOf" srcId="{3DE606C7-1AA7-479C-AFBB-0FD798512ACB}" destId="{F75F3ABC-1446-4826-938D-B53B494EB316}" srcOrd="6" destOrd="0" presId="urn:microsoft.com/office/officeart/2005/8/layout/default"/>
    <dgm:cxn modelId="{056C8FB0-6783-41BA-8494-2C527C7F312D}" type="presParOf" srcId="{3DE606C7-1AA7-479C-AFBB-0FD798512ACB}" destId="{AA6FA820-6A4A-45C1-82B8-3136015165A5}" srcOrd="7" destOrd="0" presId="urn:microsoft.com/office/officeart/2005/8/layout/default"/>
    <dgm:cxn modelId="{8882FBEA-0479-4781-B6BE-2ACA4850E471}" type="presParOf" srcId="{3DE606C7-1AA7-479C-AFBB-0FD798512ACB}" destId="{63EFAD5C-B9AD-461E-A408-8EEDE86B2BED}" srcOrd="8" destOrd="0" presId="urn:microsoft.com/office/officeart/2005/8/layout/default"/>
    <dgm:cxn modelId="{77C2DE9E-948A-41C1-807A-5CC5BD6D1460}" type="presParOf" srcId="{3DE606C7-1AA7-479C-AFBB-0FD798512ACB}" destId="{64F7A1E1-00BE-4FB4-A1FA-0C90410949F5}" srcOrd="9" destOrd="0" presId="urn:microsoft.com/office/officeart/2005/8/layout/default"/>
    <dgm:cxn modelId="{DB5AA6FF-C5CF-4D09-B931-F1592B8965EF}" type="presParOf" srcId="{3DE606C7-1AA7-479C-AFBB-0FD798512ACB}" destId="{36BE0841-96D3-4CD1-9BAC-06F56208613D}" srcOrd="10" destOrd="0" presId="urn:microsoft.com/office/officeart/2005/8/layout/default"/>
    <dgm:cxn modelId="{E8F3CCA1-58C5-4992-AC56-50F9C157A105}" type="presParOf" srcId="{3DE606C7-1AA7-479C-AFBB-0FD798512ACB}" destId="{B0A7D02B-8CC2-4801-9A33-8A9855E15A00}" srcOrd="11" destOrd="0" presId="urn:microsoft.com/office/officeart/2005/8/layout/default"/>
    <dgm:cxn modelId="{4F91BE63-7B3F-4A24-93C5-C3ECE50806BE}" type="presParOf" srcId="{3DE606C7-1AA7-479C-AFBB-0FD798512ACB}" destId="{2871A8C3-3822-419B-8061-B015D4848664}" srcOrd="12" destOrd="0" presId="urn:microsoft.com/office/officeart/2005/8/layout/default"/>
    <dgm:cxn modelId="{F77740F8-A3E3-402F-A2E3-D10588FAC68C}" type="presParOf" srcId="{3DE606C7-1AA7-479C-AFBB-0FD798512ACB}" destId="{1F8EC0FC-FD27-4C8F-831B-BE2E8780E38B}" srcOrd="13" destOrd="0" presId="urn:microsoft.com/office/officeart/2005/8/layout/default"/>
    <dgm:cxn modelId="{778E51A7-F484-445A-821B-8AA7DB1CDE91}" type="presParOf" srcId="{3DE606C7-1AA7-479C-AFBB-0FD798512ACB}" destId="{B7E424D9-C6EC-4949-A1B3-7529D848EA47}" srcOrd="14" destOrd="0" presId="urn:microsoft.com/office/officeart/2005/8/layout/default"/>
    <dgm:cxn modelId="{A2BB58BE-5B06-44E3-948B-7C096A3769EA}" type="presParOf" srcId="{3DE606C7-1AA7-479C-AFBB-0FD798512ACB}" destId="{5061C116-84C3-4E7E-80E7-C38717FD9872}" srcOrd="15" destOrd="0" presId="urn:microsoft.com/office/officeart/2005/8/layout/default"/>
    <dgm:cxn modelId="{B99F64B2-287D-4320-9FC3-209E1D43407A}" type="presParOf" srcId="{3DE606C7-1AA7-479C-AFBB-0FD798512ACB}" destId="{310ECC87-EF22-4805-86F6-E1AAA2EB61A1}" srcOrd="16" destOrd="0" presId="urn:microsoft.com/office/officeart/2005/8/layout/default"/>
    <dgm:cxn modelId="{FE48AED8-EE56-4B29-BF5C-AB81AD793E9A}" type="presParOf" srcId="{3DE606C7-1AA7-479C-AFBB-0FD798512ACB}" destId="{256C35FA-1DD0-4E94-BB39-A2872A424213}" srcOrd="17" destOrd="0" presId="urn:microsoft.com/office/officeart/2005/8/layout/default"/>
    <dgm:cxn modelId="{C51A303A-20F2-496E-BF14-6F5446FD5E3A}" type="presParOf" srcId="{3DE606C7-1AA7-479C-AFBB-0FD798512ACB}" destId="{28D4A7D0-117B-425E-A193-97BC8971F387}" srcOrd="18" destOrd="0" presId="urn:microsoft.com/office/officeart/2005/8/layout/default"/>
    <dgm:cxn modelId="{3EEF49E0-BD45-4743-8DE6-CB47B24A3D0C}" type="presParOf" srcId="{3DE606C7-1AA7-479C-AFBB-0FD798512ACB}" destId="{AB291887-466E-4485-90AF-1777CDB2D7FE}" srcOrd="19" destOrd="0" presId="urn:microsoft.com/office/officeart/2005/8/layout/default"/>
    <dgm:cxn modelId="{3BA8DCB9-50BD-4FBE-94C7-284C4F0A6000}" type="presParOf" srcId="{3DE606C7-1AA7-479C-AFBB-0FD798512ACB}" destId="{744B3B97-DEB1-4923-A339-3439F4B014D7}" srcOrd="20" destOrd="0" presId="urn:microsoft.com/office/officeart/2005/8/layout/default"/>
    <dgm:cxn modelId="{9063011A-12BC-4DD7-9267-6C521012E4F6}" type="presParOf" srcId="{3DE606C7-1AA7-479C-AFBB-0FD798512ACB}" destId="{7085E1B1-42B7-49D4-B512-410AF876CAA0}" srcOrd="21" destOrd="0" presId="urn:microsoft.com/office/officeart/2005/8/layout/default"/>
    <dgm:cxn modelId="{C925AF0C-80CF-4035-AA33-D7F3C5E1C0CD}" type="presParOf" srcId="{3DE606C7-1AA7-479C-AFBB-0FD798512ACB}" destId="{E5CBFB65-330E-4BF6-A58F-B3AD91FF1FB8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7DF262-E869-443E-BCF8-CEC3010578A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22A213-D332-405E-8D20-0D7C2D855264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400" b="0" dirty="0" smtClean="0">
              <a:solidFill>
                <a:schemeClr val="tx1"/>
              </a:solidFill>
            </a:rPr>
            <a:t> </a:t>
          </a:r>
          <a:r>
            <a:rPr lang="ru-RU" sz="1400" b="0" i="0" dirty="0" smtClean="0">
              <a:solidFill>
                <a:schemeClr val="tx1"/>
              </a:solidFill>
            </a:rPr>
            <a:t>Государственное бюджетное учреждение дополнительного образования </a:t>
          </a:r>
          <a:r>
            <a:rPr lang="ru-RU" sz="1400" b="0" dirty="0" smtClean="0">
              <a:solidFill>
                <a:schemeClr val="tx1"/>
              </a:solidFill>
            </a:rPr>
            <a:t>«Брянский областной губернаторский Дворец детского и юношеского творчества  имени Ю.А. Гагарина»</a:t>
          </a:r>
          <a:endParaRPr lang="ru-RU" sz="1400" b="0" dirty="0">
            <a:solidFill>
              <a:schemeClr val="tx1"/>
            </a:solidFill>
          </a:endParaRPr>
        </a:p>
      </dgm:t>
    </dgm:pt>
    <dgm:pt modelId="{877E70A8-B407-4D91-96AD-517D4674DC59}" type="parTrans" cxnId="{51DBC3F0-1688-4DD6-B1B6-01914892BA8A}">
      <dgm:prSet/>
      <dgm:spPr/>
      <dgm:t>
        <a:bodyPr/>
        <a:lstStyle/>
        <a:p>
          <a:endParaRPr lang="ru-RU"/>
        </a:p>
      </dgm:t>
    </dgm:pt>
    <dgm:pt modelId="{F29DCD08-18CC-4DF8-AC81-31B1CD93EC73}" type="sibTrans" cxnId="{51DBC3F0-1688-4DD6-B1B6-01914892BA8A}">
      <dgm:prSet/>
      <dgm:spPr/>
      <dgm:t>
        <a:bodyPr/>
        <a:lstStyle/>
        <a:p>
          <a:endParaRPr lang="ru-RU"/>
        </a:p>
      </dgm:t>
    </dgm:pt>
    <dgm:pt modelId="{B6B41227-F9C7-4F82-8DAC-BF9E8D76D2EE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Государственное бюджетное учреждение дополнительного образования Калужской области «Областной центр дополнительного образования детей им. Ю.А. Гагарина»,                 г. Калуга</a:t>
          </a:r>
          <a:endParaRPr lang="ru-RU" sz="1400" dirty="0">
            <a:solidFill>
              <a:schemeClr val="tx1"/>
            </a:solidFill>
          </a:endParaRPr>
        </a:p>
      </dgm:t>
    </dgm:pt>
    <dgm:pt modelId="{90633635-2536-436D-A532-942D3F40C926}" type="parTrans" cxnId="{CB04949A-0847-463E-8FDC-1E02A7EBF225}">
      <dgm:prSet/>
      <dgm:spPr/>
      <dgm:t>
        <a:bodyPr/>
        <a:lstStyle/>
        <a:p>
          <a:endParaRPr lang="ru-RU"/>
        </a:p>
      </dgm:t>
    </dgm:pt>
    <dgm:pt modelId="{832B4CF7-7686-43C4-8365-79D0BD9FD842}" type="sibTrans" cxnId="{CB04949A-0847-463E-8FDC-1E02A7EBF225}">
      <dgm:prSet/>
      <dgm:spPr/>
      <dgm:t>
        <a:bodyPr/>
        <a:lstStyle/>
        <a:p>
          <a:endParaRPr lang="ru-RU"/>
        </a:p>
      </dgm:t>
    </dgm:pt>
    <dgm:pt modelId="{BAA9F5F9-BC4F-4594-89F9-CB70D5821AD2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Муниципальное бюджетное учреждение дополнительного образования города Новосибирска «Центр дополнительного образования «Алые паруса»</a:t>
          </a:r>
          <a:endParaRPr lang="ru-RU" sz="1400" dirty="0">
            <a:solidFill>
              <a:schemeClr val="tx1"/>
            </a:solidFill>
          </a:endParaRPr>
        </a:p>
      </dgm:t>
    </dgm:pt>
    <dgm:pt modelId="{14E46C25-8237-434E-A66A-051C7E5B74A4}" type="parTrans" cxnId="{851CF591-F1F7-49E2-B81B-13D4EFD97CFA}">
      <dgm:prSet/>
      <dgm:spPr/>
      <dgm:t>
        <a:bodyPr/>
        <a:lstStyle/>
        <a:p>
          <a:endParaRPr lang="ru-RU"/>
        </a:p>
      </dgm:t>
    </dgm:pt>
    <dgm:pt modelId="{20881D23-3836-4B06-AD08-444939D02F4E}" type="sibTrans" cxnId="{851CF591-F1F7-49E2-B81B-13D4EFD97CFA}">
      <dgm:prSet/>
      <dgm:spPr/>
      <dgm:t>
        <a:bodyPr/>
        <a:lstStyle/>
        <a:p>
          <a:endParaRPr lang="ru-RU"/>
        </a:p>
      </dgm:t>
    </dgm:pt>
    <dgm:pt modelId="{F97BAEEC-D514-499E-8AD0-FF06FE6D7952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Государственное автономное образовательное учреждение дополнительного профессионального образования «Институт регионального развития Пензенской области», г. Пенза</a:t>
          </a:r>
          <a:endParaRPr lang="ru-RU" sz="1400" dirty="0">
            <a:solidFill>
              <a:schemeClr val="tx1"/>
            </a:solidFill>
          </a:endParaRPr>
        </a:p>
      </dgm:t>
    </dgm:pt>
    <dgm:pt modelId="{8991889F-D286-4026-A407-9B3B8476273C}" type="parTrans" cxnId="{DF4BFA8F-E007-472D-A78C-D2998E7CD789}">
      <dgm:prSet/>
      <dgm:spPr/>
      <dgm:t>
        <a:bodyPr/>
        <a:lstStyle/>
        <a:p>
          <a:endParaRPr lang="ru-RU"/>
        </a:p>
      </dgm:t>
    </dgm:pt>
    <dgm:pt modelId="{76C520DC-F1F1-49D0-A256-4A0F8DFBF4D0}" type="sibTrans" cxnId="{DF4BFA8F-E007-472D-A78C-D2998E7CD789}">
      <dgm:prSet/>
      <dgm:spPr/>
      <dgm:t>
        <a:bodyPr/>
        <a:lstStyle/>
        <a:p>
          <a:endParaRPr lang="ru-RU"/>
        </a:p>
      </dgm:t>
    </dgm:pt>
    <dgm:pt modelId="{09606EB2-7CA0-441B-8688-3966D8B24853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Региональный модельный центр дополнительного образования Ульяновской области ОГБН ОО «Дворец творчества детей и молодежи», г. Ульяновск</a:t>
          </a:r>
          <a:endParaRPr lang="ru-RU" sz="1400" dirty="0">
            <a:solidFill>
              <a:schemeClr val="tx1"/>
            </a:solidFill>
          </a:endParaRPr>
        </a:p>
      </dgm:t>
    </dgm:pt>
    <dgm:pt modelId="{C6051939-9B11-4031-BA68-DB0CF4E3A744}" type="parTrans" cxnId="{5B54329B-9F12-4C7E-8E21-60AE5CF86EA9}">
      <dgm:prSet/>
      <dgm:spPr/>
      <dgm:t>
        <a:bodyPr/>
        <a:lstStyle/>
        <a:p>
          <a:endParaRPr lang="ru-RU"/>
        </a:p>
      </dgm:t>
    </dgm:pt>
    <dgm:pt modelId="{7053E575-9F84-451B-887F-A0DD9A6BB8EB}" type="sibTrans" cxnId="{5B54329B-9F12-4C7E-8E21-60AE5CF86EA9}">
      <dgm:prSet/>
      <dgm:spPr/>
      <dgm:t>
        <a:bodyPr/>
        <a:lstStyle/>
        <a:p>
          <a:endParaRPr lang="ru-RU"/>
        </a:p>
      </dgm:t>
    </dgm:pt>
    <dgm:pt modelId="{E8D80D06-C8AD-4B9B-99FE-562308CF05FC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Государственное бюджетное учреждение дополнительного образования Республики Хакасия «Республиканский центр дополнительного образования», г. Абакан</a:t>
          </a:r>
          <a:endParaRPr lang="ru-RU" sz="1400" dirty="0">
            <a:solidFill>
              <a:schemeClr val="tx1"/>
            </a:solidFill>
          </a:endParaRPr>
        </a:p>
      </dgm:t>
    </dgm:pt>
    <dgm:pt modelId="{5C060B04-BB27-4907-8A02-400A4FE7148E}" type="parTrans" cxnId="{3BF019A0-BEAD-43AA-B681-E398718FEB20}">
      <dgm:prSet/>
      <dgm:spPr/>
      <dgm:t>
        <a:bodyPr/>
        <a:lstStyle/>
        <a:p>
          <a:endParaRPr lang="ru-RU"/>
        </a:p>
      </dgm:t>
    </dgm:pt>
    <dgm:pt modelId="{D3B513D9-1FF6-410B-99AD-18B706B19C36}" type="sibTrans" cxnId="{3BF019A0-BEAD-43AA-B681-E398718FEB20}">
      <dgm:prSet/>
      <dgm:spPr/>
      <dgm:t>
        <a:bodyPr/>
        <a:lstStyle/>
        <a:p>
          <a:endParaRPr lang="ru-RU"/>
        </a:p>
      </dgm:t>
    </dgm:pt>
    <dgm:pt modelId="{B793AD5B-9A0C-4611-BD59-A54777394672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Муниципальное автономное учреждение дополнительного образования «Станция детского технического творчества» г. Оренбурга</a:t>
          </a:r>
          <a:endParaRPr lang="ru-RU" sz="1400" dirty="0">
            <a:solidFill>
              <a:schemeClr val="tx1"/>
            </a:solidFill>
          </a:endParaRPr>
        </a:p>
      </dgm:t>
    </dgm:pt>
    <dgm:pt modelId="{98FB79A1-35DE-4965-BBB9-4EE380AEBAF5}" type="parTrans" cxnId="{2BBAF257-AF08-470B-A8DF-9B3A5007BB6B}">
      <dgm:prSet/>
      <dgm:spPr/>
      <dgm:t>
        <a:bodyPr/>
        <a:lstStyle/>
        <a:p>
          <a:endParaRPr lang="ru-RU"/>
        </a:p>
      </dgm:t>
    </dgm:pt>
    <dgm:pt modelId="{1CDC2DFD-E778-4D27-8698-8662A563EBB4}" type="sibTrans" cxnId="{2BBAF257-AF08-470B-A8DF-9B3A5007BB6B}">
      <dgm:prSet/>
      <dgm:spPr/>
      <dgm:t>
        <a:bodyPr/>
        <a:lstStyle/>
        <a:p>
          <a:endParaRPr lang="ru-RU"/>
        </a:p>
      </dgm:t>
    </dgm:pt>
    <dgm:pt modelId="{B4631200-A620-4026-B78D-4C939C3438ED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Государственное бюджетное образовательное учреждение дополнительного образования «Республиканский Центр творчества детей и юношества», г. Назрань</a:t>
          </a:r>
          <a:endParaRPr lang="ru-RU" sz="1400" dirty="0">
            <a:solidFill>
              <a:schemeClr val="tx1"/>
            </a:solidFill>
          </a:endParaRPr>
        </a:p>
      </dgm:t>
    </dgm:pt>
    <dgm:pt modelId="{AD42666F-DAB3-4971-A5ED-939A729719E7}" type="parTrans" cxnId="{82D14932-9843-4425-84FC-86CA1BF440DB}">
      <dgm:prSet/>
      <dgm:spPr/>
      <dgm:t>
        <a:bodyPr/>
        <a:lstStyle/>
        <a:p>
          <a:endParaRPr lang="ru-RU"/>
        </a:p>
      </dgm:t>
    </dgm:pt>
    <dgm:pt modelId="{4ACF4CD7-BA7F-4C31-9DFE-F161EDEB3E40}" type="sibTrans" cxnId="{82D14932-9843-4425-84FC-86CA1BF440DB}">
      <dgm:prSet/>
      <dgm:spPr/>
      <dgm:t>
        <a:bodyPr/>
        <a:lstStyle/>
        <a:p>
          <a:endParaRPr lang="ru-RU"/>
        </a:p>
      </dgm:t>
    </dgm:pt>
    <dgm:pt modelId="{6AAFB033-BEE7-435F-9626-2E79C10BF87F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Государственное автономное учреждение дополнительного профессионального образования Ярославской области «Институт развития образования», г. Ярославль</a:t>
          </a:r>
          <a:endParaRPr lang="ru-RU" sz="1400" dirty="0">
            <a:solidFill>
              <a:schemeClr val="tx1"/>
            </a:solidFill>
          </a:endParaRPr>
        </a:p>
      </dgm:t>
    </dgm:pt>
    <dgm:pt modelId="{CB85B521-CDBE-4ED2-943F-54B58F608F97}" type="parTrans" cxnId="{F2CAB383-AC24-4357-805F-C0FC3BD80994}">
      <dgm:prSet/>
      <dgm:spPr/>
      <dgm:t>
        <a:bodyPr/>
        <a:lstStyle/>
        <a:p>
          <a:endParaRPr lang="ru-RU"/>
        </a:p>
      </dgm:t>
    </dgm:pt>
    <dgm:pt modelId="{D5E942CB-ADCC-4A1F-B6A8-670DC474B949}" type="sibTrans" cxnId="{F2CAB383-AC24-4357-805F-C0FC3BD80994}">
      <dgm:prSet/>
      <dgm:spPr/>
      <dgm:t>
        <a:bodyPr/>
        <a:lstStyle/>
        <a:p>
          <a:endParaRPr lang="ru-RU"/>
        </a:p>
      </dgm:t>
    </dgm:pt>
    <dgm:pt modelId="{31236342-75E1-46E3-815C-FCD8B576E09A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Краевое государственное автономное образовательное учреждение дополнительного образования «Центр развития творчества детей (Региональный модельный центр дополнительного образования детей Хабаровского края)»,         г. Хабаровск</a:t>
          </a:r>
          <a:endParaRPr lang="ru-RU" dirty="0">
            <a:solidFill>
              <a:schemeClr val="tx1"/>
            </a:solidFill>
          </a:endParaRPr>
        </a:p>
      </dgm:t>
    </dgm:pt>
    <dgm:pt modelId="{E6676A27-B56F-4298-8BBD-241A8AFA1AAA}" type="parTrans" cxnId="{F5D12975-1574-4068-920A-83ACB1B14E51}">
      <dgm:prSet/>
      <dgm:spPr/>
      <dgm:t>
        <a:bodyPr/>
        <a:lstStyle/>
        <a:p>
          <a:endParaRPr lang="ru-RU"/>
        </a:p>
      </dgm:t>
    </dgm:pt>
    <dgm:pt modelId="{E15866A0-2EBE-4ECE-8043-F3D444BFBAB0}" type="sibTrans" cxnId="{F5D12975-1574-4068-920A-83ACB1B14E51}">
      <dgm:prSet/>
      <dgm:spPr/>
      <dgm:t>
        <a:bodyPr/>
        <a:lstStyle/>
        <a:p>
          <a:endParaRPr lang="ru-RU"/>
        </a:p>
      </dgm:t>
    </dgm:pt>
    <dgm:pt modelId="{3DE606C7-1AA7-479C-AFBB-0FD798512ACB}" type="pres">
      <dgm:prSet presAssocID="{8E7DF262-E869-443E-BCF8-CEC3010578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F99A13-A01A-4133-B171-FE3BB42578E7}" type="pres">
      <dgm:prSet presAssocID="{B6B41227-F9C7-4F82-8DAC-BF9E8D76D2EE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A9C48-2B8F-4EB6-8331-548545C1B92A}" type="pres">
      <dgm:prSet presAssocID="{832B4CF7-7686-43C4-8365-79D0BD9FD842}" presName="sibTrans" presStyleCnt="0"/>
      <dgm:spPr/>
    </dgm:pt>
    <dgm:pt modelId="{14960EEE-04E5-4F50-B6B8-BFB069F6D93D}" type="pres">
      <dgm:prSet presAssocID="{BAA9F5F9-BC4F-4594-89F9-CB70D5821AD2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33518-8144-459D-86CD-5846E55CAB14}" type="pres">
      <dgm:prSet presAssocID="{20881D23-3836-4B06-AD08-444939D02F4E}" presName="sibTrans" presStyleCnt="0"/>
      <dgm:spPr/>
    </dgm:pt>
    <dgm:pt modelId="{BFB5B1BC-8B6F-418E-BA87-5D5DCE527B1B}" type="pres">
      <dgm:prSet presAssocID="{F97BAEEC-D514-499E-8AD0-FF06FE6D7952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BE5053-DEDC-4BAF-A7A8-F7ACC0813040}" type="pres">
      <dgm:prSet presAssocID="{76C520DC-F1F1-49D0-A256-4A0F8DFBF4D0}" presName="sibTrans" presStyleCnt="0"/>
      <dgm:spPr/>
    </dgm:pt>
    <dgm:pt modelId="{EA0F8DED-4C16-46BE-8936-1A77377FBB69}" type="pres">
      <dgm:prSet presAssocID="{09606EB2-7CA0-441B-8688-3966D8B24853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709EF-998E-488F-B220-08FF8441353E}" type="pres">
      <dgm:prSet presAssocID="{7053E575-9F84-451B-887F-A0DD9A6BB8EB}" presName="sibTrans" presStyleCnt="0"/>
      <dgm:spPr/>
    </dgm:pt>
    <dgm:pt modelId="{85CCC264-B462-4D08-8CE5-D3E06D55775E}" type="pres">
      <dgm:prSet presAssocID="{E8D80D06-C8AD-4B9B-99FE-562308CF05FC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8DC5E-2687-4FD6-B7B6-F1135E782AD6}" type="pres">
      <dgm:prSet presAssocID="{D3B513D9-1FF6-410B-99AD-18B706B19C36}" presName="sibTrans" presStyleCnt="0"/>
      <dgm:spPr/>
    </dgm:pt>
    <dgm:pt modelId="{26AF14D3-F1AF-408D-AC1C-DA2E75379614}" type="pres">
      <dgm:prSet presAssocID="{B793AD5B-9A0C-4611-BD59-A54777394672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B06ED-8694-4A43-BDA2-1D6C80B83DCD}" type="pres">
      <dgm:prSet presAssocID="{1CDC2DFD-E778-4D27-8698-8662A563EBB4}" presName="sibTrans" presStyleCnt="0"/>
      <dgm:spPr/>
    </dgm:pt>
    <dgm:pt modelId="{35941CF8-0119-41BF-AD6E-C1E0A95B83E2}" type="pres">
      <dgm:prSet presAssocID="{B4631200-A620-4026-B78D-4C939C3438ED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FB8B0-51BA-40F0-A7D3-5138A76851EF}" type="pres">
      <dgm:prSet presAssocID="{4ACF4CD7-BA7F-4C31-9DFE-F161EDEB3E40}" presName="sibTrans" presStyleCnt="0"/>
      <dgm:spPr/>
    </dgm:pt>
    <dgm:pt modelId="{A892EEC8-D21D-45BE-A6AE-4D250CC516F4}" type="pres">
      <dgm:prSet presAssocID="{31236342-75E1-46E3-815C-FCD8B576E09A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DFE2A-C839-4BCC-AF68-042A14475073}" type="pres">
      <dgm:prSet presAssocID="{E15866A0-2EBE-4ECE-8043-F3D444BFBAB0}" presName="sibTrans" presStyleCnt="0"/>
      <dgm:spPr/>
    </dgm:pt>
    <dgm:pt modelId="{0E4CF61A-9AE2-40B1-BB36-88F68A35C0DC}" type="pres">
      <dgm:prSet presAssocID="{6AAFB033-BEE7-435F-9626-2E79C10BF87F}" presName="node" presStyleLbl="node1" presStyleIdx="8" presStyleCnt="10" custScaleY="106457" custLinFactNeighborX="-55592" custLinFactNeighborY="2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4B458D-20BA-47B2-BE35-B7D26699395B}" type="pres">
      <dgm:prSet presAssocID="{D5E942CB-ADCC-4A1F-B6A8-670DC474B949}" presName="sibTrans" presStyleCnt="0"/>
      <dgm:spPr/>
    </dgm:pt>
    <dgm:pt modelId="{FEEFE613-52BC-474D-A62E-00ABD2B72CDC}" type="pres">
      <dgm:prSet presAssocID="{1422A213-D332-405E-8D20-0D7C2D855264}" presName="node" presStyleLbl="node1" presStyleIdx="9" presStyleCnt="10" custScaleY="104199" custLinFactNeighborX="-47650" custLinFactNeighborY="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D14932-9843-4425-84FC-86CA1BF440DB}" srcId="{8E7DF262-E869-443E-BCF8-CEC3010578A8}" destId="{B4631200-A620-4026-B78D-4C939C3438ED}" srcOrd="6" destOrd="0" parTransId="{AD42666F-DAB3-4971-A5ED-939A729719E7}" sibTransId="{4ACF4CD7-BA7F-4C31-9DFE-F161EDEB3E40}"/>
    <dgm:cxn modelId="{6B529B42-3567-4BC6-A4E8-1CB8E861CE2E}" type="presOf" srcId="{BAA9F5F9-BC4F-4594-89F9-CB70D5821AD2}" destId="{14960EEE-04E5-4F50-B6B8-BFB069F6D93D}" srcOrd="0" destOrd="0" presId="urn:microsoft.com/office/officeart/2005/8/layout/default"/>
    <dgm:cxn modelId="{4038FDEE-0A63-457B-BD43-6513A260EBF7}" type="presOf" srcId="{B6B41227-F9C7-4F82-8DAC-BF9E8D76D2EE}" destId="{36F99A13-A01A-4133-B171-FE3BB42578E7}" srcOrd="0" destOrd="0" presId="urn:microsoft.com/office/officeart/2005/8/layout/default"/>
    <dgm:cxn modelId="{2BBAF257-AF08-470B-A8DF-9B3A5007BB6B}" srcId="{8E7DF262-E869-443E-BCF8-CEC3010578A8}" destId="{B793AD5B-9A0C-4611-BD59-A54777394672}" srcOrd="5" destOrd="0" parTransId="{98FB79A1-35DE-4965-BBB9-4EE380AEBAF5}" sibTransId="{1CDC2DFD-E778-4D27-8698-8662A563EBB4}"/>
    <dgm:cxn modelId="{F247B5A9-7EF0-4939-95F9-5778B061984C}" type="presOf" srcId="{31236342-75E1-46E3-815C-FCD8B576E09A}" destId="{A892EEC8-D21D-45BE-A6AE-4D250CC516F4}" srcOrd="0" destOrd="0" presId="urn:microsoft.com/office/officeart/2005/8/layout/default"/>
    <dgm:cxn modelId="{5B54329B-9F12-4C7E-8E21-60AE5CF86EA9}" srcId="{8E7DF262-E869-443E-BCF8-CEC3010578A8}" destId="{09606EB2-7CA0-441B-8688-3966D8B24853}" srcOrd="3" destOrd="0" parTransId="{C6051939-9B11-4031-BA68-DB0CF4E3A744}" sibTransId="{7053E575-9F84-451B-887F-A0DD9A6BB8EB}"/>
    <dgm:cxn modelId="{DF4BFA8F-E007-472D-A78C-D2998E7CD789}" srcId="{8E7DF262-E869-443E-BCF8-CEC3010578A8}" destId="{F97BAEEC-D514-499E-8AD0-FF06FE6D7952}" srcOrd="2" destOrd="0" parTransId="{8991889F-D286-4026-A407-9B3B8476273C}" sibTransId="{76C520DC-F1F1-49D0-A256-4A0F8DFBF4D0}"/>
    <dgm:cxn modelId="{CB04949A-0847-463E-8FDC-1E02A7EBF225}" srcId="{8E7DF262-E869-443E-BCF8-CEC3010578A8}" destId="{B6B41227-F9C7-4F82-8DAC-BF9E8D76D2EE}" srcOrd="0" destOrd="0" parTransId="{90633635-2536-436D-A532-942D3F40C926}" sibTransId="{832B4CF7-7686-43C4-8365-79D0BD9FD842}"/>
    <dgm:cxn modelId="{FCB5AC3B-F586-426C-BB08-90749084333E}" type="presOf" srcId="{B4631200-A620-4026-B78D-4C939C3438ED}" destId="{35941CF8-0119-41BF-AD6E-C1E0A95B83E2}" srcOrd="0" destOrd="0" presId="urn:microsoft.com/office/officeart/2005/8/layout/default"/>
    <dgm:cxn modelId="{0A64582F-D004-48D9-B513-D9DB2B1553FD}" type="presOf" srcId="{8E7DF262-E869-443E-BCF8-CEC3010578A8}" destId="{3DE606C7-1AA7-479C-AFBB-0FD798512ACB}" srcOrd="0" destOrd="0" presId="urn:microsoft.com/office/officeart/2005/8/layout/default"/>
    <dgm:cxn modelId="{46D5BB90-BDA7-4AFB-B2EC-FD9CD12D6F62}" type="presOf" srcId="{09606EB2-7CA0-441B-8688-3966D8B24853}" destId="{EA0F8DED-4C16-46BE-8936-1A77377FBB69}" srcOrd="0" destOrd="0" presId="urn:microsoft.com/office/officeart/2005/8/layout/default"/>
    <dgm:cxn modelId="{F2CAB383-AC24-4357-805F-C0FC3BD80994}" srcId="{8E7DF262-E869-443E-BCF8-CEC3010578A8}" destId="{6AAFB033-BEE7-435F-9626-2E79C10BF87F}" srcOrd="8" destOrd="0" parTransId="{CB85B521-CDBE-4ED2-943F-54B58F608F97}" sibTransId="{D5E942CB-ADCC-4A1F-B6A8-670DC474B949}"/>
    <dgm:cxn modelId="{34F7AEBB-CA3F-41C2-8179-CF6F5D6482B3}" type="presOf" srcId="{6AAFB033-BEE7-435F-9626-2E79C10BF87F}" destId="{0E4CF61A-9AE2-40B1-BB36-88F68A35C0DC}" srcOrd="0" destOrd="0" presId="urn:microsoft.com/office/officeart/2005/8/layout/default"/>
    <dgm:cxn modelId="{F5D12975-1574-4068-920A-83ACB1B14E51}" srcId="{8E7DF262-E869-443E-BCF8-CEC3010578A8}" destId="{31236342-75E1-46E3-815C-FCD8B576E09A}" srcOrd="7" destOrd="0" parTransId="{E6676A27-B56F-4298-8BBD-241A8AFA1AAA}" sibTransId="{E15866A0-2EBE-4ECE-8043-F3D444BFBAB0}"/>
    <dgm:cxn modelId="{D700E3B7-0D06-4836-994F-23C9B23D61B3}" type="presOf" srcId="{E8D80D06-C8AD-4B9B-99FE-562308CF05FC}" destId="{85CCC264-B462-4D08-8CE5-D3E06D55775E}" srcOrd="0" destOrd="0" presId="urn:microsoft.com/office/officeart/2005/8/layout/default"/>
    <dgm:cxn modelId="{46BFBCCA-0C91-490B-8455-F8BAEC1139A8}" type="presOf" srcId="{1422A213-D332-405E-8D20-0D7C2D855264}" destId="{FEEFE613-52BC-474D-A62E-00ABD2B72CDC}" srcOrd="0" destOrd="0" presId="urn:microsoft.com/office/officeart/2005/8/layout/default"/>
    <dgm:cxn modelId="{5272757B-4717-4414-BE9F-59F8DFB46283}" type="presOf" srcId="{F97BAEEC-D514-499E-8AD0-FF06FE6D7952}" destId="{BFB5B1BC-8B6F-418E-BA87-5D5DCE527B1B}" srcOrd="0" destOrd="0" presId="urn:microsoft.com/office/officeart/2005/8/layout/default"/>
    <dgm:cxn modelId="{86EA42AD-BBBB-41D4-AED0-9B9CBEE12D1E}" type="presOf" srcId="{B793AD5B-9A0C-4611-BD59-A54777394672}" destId="{26AF14D3-F1AF-408D-AC1C-DA2E75379614}" srcOrd="0" destOrd="0" presId="urn:microsoft.com/office/officeart/2005/8/layout/default"/>
    <dgm:cxn modelId="{51DBC3F0-1688-4DD6-B1B6-01914892BA8A}" srcId="{8E7DF262-E869-443E-BCF8-CEC3010578A8}" destId="{1422A213-D332-405E-8D20-0D7C2D855264}" srcOrd="9" destOrd="0" parTransId="{877E70A8-B407-4D91-96AD-517D4674DC59}" sibTransId="{F29DCD08-18CC-4DF8-AC81-31B1CD93EC73}"/>
    <dgm:cxn modelId="{851CF591-F1F7-49E2-B81B-13D4EFD97CFA}" srcId="{8E7DF262-E869-443E-BCF8-CEC3010578A8}" destId="{BAA9F5F9-BC4F-4594-89F9-CB70D5821AD2}" srcOrd="1" destOrd="0" parTransId="{14E46C25-8237-434E-A66A-051C7E5B74A4}" sibTransId="{20881D23-3836-4B06-AD08-444939D02F4E}"/>
    <dgm:cxn modelId="{3BF019A0-BEAD-43AA-B681-E398718FEB20}" srcId="{8E7DF262-E869-443E-BCF8-CEC3010578A8}" destId="{E8D80D06-C8AD-4B9B-99FE-562308CF05FC}" srcOrd="4" destOrd="0" parTransId="{5C060B04-BB27-4907-8A02-400A4FE7148E}" sibTransId="{D3B513D9-1FF6-410B-99AD-18B706B19C36}"/>
    <dgm:cxn modelId="{FD2C3157-3666-4744-B2B7-781575C27F6A}" type="presParOf" srcId="{3DE606C7-1AA7-479C-AFBB-0FD798512ACB}" destId="{36F99A13-A01A-4133-B171-FE3BB42578E7}" srcOrd="0" destOrd="0" presId="urn:microsoft.com/office/officeart/2005/8/layout/default"/>
    <dgm:cxn modelId="{F2375784-6483-41F5-BA64-F96016455B77}" type="presParOf" srcId="{3DE606C7-1AA7-479C-AFBB-0FD798512ACB}" destId="{663A9C48-2B8F-4EB6-8331-548545C1B92A}" srcOrd="1" destOrd="0" presId="urn:microsoft.com/office/officeart/2005/8/layout/default"/>
    <dgm:cxn modelId="{AEDAE3CD-D1FD-44AE-B24B-6FF29D609BE6}" type="presParOf" srcId="{3DE606C7-1AA7-479C-AFBB-0FD798512ACB}" destId="{14960EEE-04E5-4F50-B6B8-BFB069F6D93D}" srcOrd="2" destOrd="0" presId="urn:microsoft.com/office/officeart/2005/8/layout/default"/>
    <dgm:cxn modelId="{006F90F4-6B05-4EA9-97BA-0976F2EEEDEC}" type="presParOf" srcId="{3DE606C7-1AA7-479C-AFBB-0FD798512ACB}" destId="{91D33518-8144-459D-86CD-5846E55CAB14}" srcOrd="3" destOrd="0" presId="urn:microsoft.com/office/officeart/2005/8/layout/default"/>
    <dgm:cxn modelId="{B644A26F-74BC-4EFF-A64B-88706BCE6529}" type="presParOf" srcId="{3DE606C7-1AA7-479C-AFBB-0FD798512ACB}" destId="{BFB5B1BC-8B6F-418E-BA87-5D5DCE527B1B}" srcOrd="4" destOrd="0" presId="urn:microsoft.com/office/officeart/2005/8/layout/default"/>
    <dgm:cxn modelId="{044A779C-A781-4151-9CF1-875E0BABB968}" type="presParOf" srcId="{3DE606C7-1AA7-479C-AFBB-0FD798512ACB}" destId="{BFBE5053-DEDC-4BAF-A7A8-F7ACC0813040}" srcOrd="5" destOrd="0" presId="urn:microsoft.com/office/officeart/2005/8/layout/default"/>
    <dgm:cxn modelId="{754CE550-9D85-41E0-B402-B0FDBE30FA29}" type="presParOf" srcId="{3DE606C7-1AA7-479C-AFBB-0FD798512ACB}" destId="{EA0F8DED-4C16-46BE-8936-1A77377FBB69}" srcOrd="6" destOrd="0" presId="urn:microsoft.com/office/officeart/2005/8/layout/default"/>
    <dgm:cxn modelId="{B36CAAFF-48C5-49ED-89B0-7FEE9E7D0C94}" type="presParOf" srcId="{3DE606C7-1AA7-479C-AFBB-0FD798512ACB}" destId="{0E9709EF-998E-488F-B220-08FF8441353E}" srcOrd="7" destOrd="0" presId="urn:microsoft.com/office/officeart/2005/8/layout/default"/>
    <dgm:cxn modelId="{7784D0A7-219C-47F0-B9E3-FAC6EB63C792}" type="presParOf" srcId="{3DE606C7-1AA7-479C-AFBB-0FD798512ACB}" destId="{85CCC264-B462-4D08-8CE5-D3E06D55775E}" srcOrd="8" destOrd="0" presId="urn:microsoft.com/office/officeart/2005/8/layout/default"/>
    <dgm:cxn modelId="{58BB9A00-1DA2-4F97-868F-FED0F367D5D7}" type="presParOf" srcId="{3DE606C7-1AA7-479C-AFBB-0FD798512ACB}" destId="{7468DC5E-2687-4FD6-B7B6-F1135E782AD6}" srcOrd="9" destOrd="0" presId="urn:microsoft.com/office/officeart/2005/8/layout/default"/>
    <dgm:cxn modelId="{B73FC1E7-EF6D-4D8C-B9BE-D4CE8A49FD83}" type="presParOf" srcId="{3DE606C7-1AA7-479C-AFBB-0FD798512ACB}" destId="{26AF14D3-F1AF-408D-AC1C-DA2E75379614}" srcOrd="10" destOrd="0" presId="urn:microsoft.com/office/officeart/2005/8/layout/default"/>
    <dgm:cxn modelId="{F6BE7094-4AB6-499F-9B57-7B8921A4C9B7}" type="presParOf" srcId="{3DE606C7-1AA7-479C-AFBB-0FD798512ACB}" destId="{AABB06ED-8694-4A43-BDA2-1D6C80B83DCD}" srcOrd="11" destOrd="0" presId="urn:microsoft.com/office/officeart/2005/8/layout/default"/>
    <dgm:cxn modelId="{3DC4D196-1ECB-4384-844F-EBC88B1CC18F}" type="presParOf" srcId="{3DE606C7-1AA7-479C-AFBB-0FD798512ACB}" destId="{35941CF8-0119-41BF-AD6E-C1E0A95B83E2}" srcOrd="12" destOrd="0" presId="urn:microsoft.com/office/officeart/2005/8/layout/default"/>
    <dgm:cxn modelId="{416AE8CB-4425-45C1-B908-2C8325B90DDA}" type="presParOf" srcId="{3DE606C7-1AA7-479C-AFBB-0FD798512ACB}" destId="{142FB8B0-51BA-40F0-A7D3-5138A76851EF}" srcOrd="13" destOrd="0" presId="urn:microsoft.com/office/officeart/2005/8/layout/default"/>
    <dgm:cxn modelId="{195D3306-B6A2-4A70-B72F-8607F1348E8D}" type="presParOf" srcId="{3DE606C7-1AA7-479C-AFBB-0FD798512ACB}" destId="{A892EEC8-D21D-45BE-A6AE-4D250CC516F4}" srcOrd="14" destOrd="0" presId="urn:microsoft.com/office/officeart/2005/8/layout/default"/>
    <dgm:cxn modelId="{2369CC6D-1F70-47F5-AA19-83A35F360E8A}" type="presParOf" srcId="{3DE606C7-1AA7-479C-AFBB-0FD798512ACB}" destId="{C84DFE2A-C839-4BCC-AF68-042A14475073}" srcOrd="15" destOrd="0" presId="urn:microsoft.com/office/officeart/2005/8/layout/default"/>
    <dgm:cxn modelId="{6BD84DAA-3492-4183-B89E-193F0FE7B55E}" type="presParOf" srcId="{3DE606C7-1AA7-479C-AFBB-0FD798512ACB}" destId="{0E4CF61A-9AE2-40B1-BB36-88F68A35C0DC}" srcOrd="16" destOrd="0" presId="urn:microsoft.com/office/officeart/2005/8/layout/default"/>
    <dgm:cxn modelId="{F2DC3911-3658-4917-956F-B62D7E9510F3}" type="presParOf" srcId="{3DE606C7-1AA7-479C-AFBB-0FD798512ACB}" destId="{F94B458D-20BA-47B2-BE35-B7D26699395B}" srcOrd="17" destOrd="0" presId="urn:microsoft.com/office/officeart/2005/8/layout/default"/>
    <dgm:cxn modelId="{BC851C08-2AA8-4EBF-BFFE-780895291508}" type="presParOf" srcId="{3DE606C7-1AA7-479C-AFBB-0FD798512ACB}" destId="{FEEFE613-52BC-474D-A62E-00ABD2B72CDC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7DF262-E869-443E-BCF8-CEC3010578A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DA032F-23AB-4380-8372-8A96ACC347CE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Государственное автономное образовательное учреждение дополнительного профессионального образования «Институт регионального развития Пензенской области», г. Пенза</a:t>
          </a:r>
          <a:endParaRPr lang="ru-RU" b="0" dirty="0">
            <a:solidFill>
              <a:schemeClr val="tx1"/>
            </a:solidFill>
          </a:endParaRPr>
        </a:p>
      </dgm:t>
    </dgm:pt>
    <dgm:pt modelId="{BAD6A000-4A00-4A07-BAAA-EFCD15A308C7}" type="parTrans" cxnId="{9011FA6A-2A17-4C0E-B2E9-0E7B7E4269DC}">
      <dgm:prSet/>
      <dgm:spPr/>
      <dgm:t>
        <a:bodyPr/>
        <a:lstStyle/>
        <a:p>
          <a:endParaRPr lang="ru-RU"/>
        </a:p>
      </dgm:t>
    </dgm:pt>
    <dgm:pt modelId="{10DD019C-19B7-4986-A8A4-41EECC852294}" type="sibTrans" cxnId="{9011FA6A-2A17-4C0E-B2E9-0E7B7E4269DC}">
      <dgm:prSet/>
      <dgm:spPr/>
      <dgm:t>
        <a:bodyPr/>
        <a:lstStyle/>
        <a:p>
          <a:endParaRPr lang="ru-RU"/>
        </a:p>
      </dgm:t>
    </dgm:pt>
    <dgm:pt modelId="{6831047E-E85E-4DB4-BA4D-863B85055BBA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Государственное бюджетное образовательное учреждение дополнительного образования детей Центр развития творчества детей и юношества «Центр социализации молодёжи», г. Самара</a:t>
          </a:r>
          <a:endParaRPr lang="ru-RU" b="0" dirty="0">
            <a:solidFill>
              <a:schemeClr val="tx1"/>
            </a:solidFill>
          </a:endParaRPr>
        </a:p>
      </dgm:t>
    </dgm:pt>
    <dgm:pt modelId="{780F0350-7E2D-4190-BA74-403196FBBC39}" type="parTrans" cxnId="{B91EB5E2-0904-4DD7-937F-073E0D07CE0B}">
      <dgm:prSet/>
      <dgm:spPr/>
      <dgm:t>
        <a:bodyPr/>
        <a:lstStyle/>
        <a:p>
          <a:endParaRPr lang="ru-RU"/>
        </a:p>
      </dgm:t>
    </dgm:pt>
    <dgm:pt modelId="{0CF13D51-D7F9-441E-9BD7-8AD11256D246}" type="sibTrans" cxnId="{B91EB5E2-0904-4DD7-937F-073E0D07CE0B}">
      <dgm:prSet/>
      <dgm:spPr/>
      <dgm:t>
        <a:bodyPr/>
        <a:lstStyle/>
        <a:p>
          <a:endParaRPr lang="ru-RU"/>
        </a:p>
      </dgm:t>
    </dgm:pt>
    <dgm:pt modelId="{07D6E09A-5073-4C45-A946-9A11BA61FBEC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b="0" i="0" dirty="0" smtClean="0">
              <a:solidFill>
                <a:schemeClr val="tx1"/>
              </a:solidFill>
            </a:rPr>
            <a:t>Государственное бюджетное образовательное учреждение дополнительного образования города Севастополя</a:t>
          </a:r>
          <a:r>
            <a:rPr lang="ru-RU" b="0" dirty="0" smtClean="0">
              <a:solidFill>
                <a:schemeClr val="tx1"/>
              </a:solidFill>
            </a:rPr>
            <a:t> «Дворец детского и юношеского творчества»</a:t>
          </a:r>
          <a:endParaRPr lang="ru-RU" b="0" dirty="0">
            <a:solidFill>
              <a:schemeClr val="tx1"/>
            </a:solidFill>
          </a:endParaRPr>
        </a:p>
      </dgm:t>
    </dgm:pt>
    <dgm:pt modelId="{070F5A30-7189-42A5-BEEF-2C33C5FEDE53}" type="parTrans" cxnId="{C65C666E-D84B-447F-8F83-4D974FDCC506}">
      <dgm:prSet/>
      <dgm:spPr/>
      <dgm:t>
        <a:bodyPr/>
        <a:lstStyle/>
        <a:p>
          <a:endParaRPr lang="ru-RU"/>
        </a:p>
      </dgm:t>
    </dgm:pt>
    <dgm:pt modelId="{AD3CB6A8-3EB5-44CB-9E15-EAF9527BA4F0}" type="sibTrans" cxnId="{C65C666E-D84B-447F-8F83-4D974FDCC506}">
      <dgm:prSet/>
      <dgm:spPr/>
      <dgm:t>
        <a:bodyPr/>
        <a:lstStyle/>
        <a:p>
          <a:endParaRPr lang="ru-RU"/>
        </a:p>
      </dgm:t>
    </dgm:pt>
    <dgm:pt modelId="{7CDF92D2-ADB2-46D1-9257-7F4790D5D0B7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Государственное бюджетное образовательное учреждение дополнительного образования «Республиканский Центр творчества детей и юношества», г. Назрань</a:t>
          </a:r>
          <a:endParaRPr lang="ru-RU" b="0" dirty="0">
            <a:solidFill>
              <a:schemeClr val="tx1"/>
            </a:solidFill>
          </a:endParaRPr>
        </a:p>
      </dgm:t>
    </dgm:pt>
    <dgm:pt modelId="{BFAB1959-97E3-4F37-A427-BDD6B490A528}" type="parTrans" cxnId="{147821B0-C791-4886-BC8D-C5DDCB1ABCFB}">
      <dgm:prSet/>
      <dgm:spPr/>
      <dgm:t>
        <a:bodyPr/>
        <a:lstStyle/>
        <a:p>
          <a:endParaRPr lang="ru-RU"/>
        </a:p>
      </dgm:t>
    </dgm:pt>
    <dgm:pt modelId="{9A845861-5B0C-407E-9BDD-386268CF4474}" type="sibTrans" cxnId="{147821B0-C791-4886-BC8D-C5DDCB1ABCFB}">
      <dgm:prSet/>
      <dgm:spPr/>
      <dgm:t>
        <a:bodyPr/>
        <a:lstStyle/>
        <a:p>
          <a:endParaRPr lang="ru-RU"/>
        </a:p>
      </dgm:t>
    </dgm:pt>
    <dgm:pt modelId="{8F6A2796-393B-482A-A058-13944CA3C81B}">
      <dgm:prSet/>
      <dgm:spPr>
        <a:noFill/>
        <a:ln>
          <a:solidFill>
            <a:schemeClr val="tx1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0" dirty="0" smtClean="0">
              <a:solidFill>
                <a:schemeClr val="tx1"/>
              </a:solidFill>
            </a:rPr>
            <a:t>Государственное бюджетное общеобразовательное учреждение «Средняя общеобразовательная школа №534 с углубленным изучением английского языка</a:t>
          </a:r>
        </a:p>
        <a:p>
          <a:pPr marL="0" marR="0" lvl="0" indent="0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b="0" dirty="0" smtClean="0">
              <a:solidFill>
                <a:schemeClr val="tx1"/>
              </a:solidFill>
            </a:rPr>
            <a:t>имени Героя России Тимура </a:t>
          </a:r>
          <a:r>
            <a:rPr lang="ru-RU" b="0" dirty="0" err="1" smtClean="0">
              <a:solidFill>
                <a:schemeClr val="tx1"/>
              </a:solidFill>
            </a:rPr>
            <a:t>Сиразетдинова</a:t>
          </a:r>
          <a:r>
            <a:rPr lang="ru-RU" b="0" dirty="0" smtClean="0">
              <a:solidFill>
                <a:schemeClr val="tx1"/>
              </a:solidFill>
            </a:rPr>
            <a:t> Выборгского района Санкт-Петербурга»</a:t>
          </a:r>
        </a:p>
        <a:p>
          <a:pPr marL="0" marR="0" lvl="0" indent="0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b="0" dirty="0" smtClean="0"/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0" dirty="0"/>
        </a:p>
      </dgm:t>
    </dgm:pt>
    <dgm:pt modelId="{F43AB199-0037-4DDD-B4DB-C3863BC17B2D}" type="parTrans" cxnId="{F547233F-D864-4B99-A20D-E7E0D7F6FF81}">
      <dgm:prSet/>
      <dgm:spPr/>
      <dgm:t>
        <a:bodyPr/>
        <a:lstStyle/>
        <a:p>
          <a:endParaRPr lang="ru-RU"/>
        </a:p>
      </dgm:t>
    </dgm:pt>
    <dgm:pt modelId="{CF7FA368-3F98-4029-90B1-DC2EA8F50BF4}" type="sibTrans" cxnId="{F547233F-D864-4B99-A20D-E7E0D7F6FF81}">
      <dgm:prSet/>
      <dgm:spPr/>
      <dgm:t>
        <a:bodyPr/>
        <a:lstStyle/>
        <a:p>
          <a:endParaRPr lang="ru-RU"/>
        </a:p>
      </dgm:t>
    </dgm:pt>
    <dgm:pt modelId="{3DE606C7-1AA7-479C-AFBB-0FD798512ACB}" type="pres">
      <dgm:prSet presAssocID="{8E7DF262-E869-443E-BCF8-CEC3010578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B6918D-25AC-4AC1-9D86-977AA03430B0}" type="pres">
      <dgm:prSet presAssocID="{6831047E-E85E-4DB4-BA4D-863B85055BB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81CA7-3BBD-4AB7-85BE-700CEBF66407}" type="pres">
      <dgm:prSet presAssocID="{0CF13D51-D7F9-441E-9BD7-8AD11256D246}" presName="sibTrans" presStyleCnt="0"/>
      <dgm:spPr/>
    </dgm:pt>
    <dgm:pt modelId="{58B28B18-4976-4B17-8011-E9D1C84C51EC}" type="pres">
      <dgm:prSet presAssocID="{B1DA032F-23AB-4380-8372-8A96ACC347C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49762-A971-4865-B09C-2A03B6CCB010}" type="pres">
      <dgm:prSet presAssocID="{10DD019C-19B7-4986-A8A4-41EECC852294}" presName="sibTrans" presStyleCnt="0"/>
      <dgm:spPr/>
    </dgm:pt>
    <dgm:pt modelId="{2FCA7F54-FCF2-476F-8454-3572594D7E9C}" type="pres">
      <dgm:prSet presAssocID="{07D6E09A-5073-4C45-A946-9A11BA61FBE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9A26D-A92D-4206-ADEE-9DD78E04F208}" type="pres">
      <dgm:prSet presAssocID="{AD3CB6A8-3EB5-44CB-9E15-EAF9527BA4F0}" presName="sibTrans" presStyleCnt="0"/>
      <dgm:spPr/>
    </dgm:pt>
    <dgm:pt modelId="{3ADBE7F9-8A3E-4366-B2D6-1508D19430A3}" type="pres">
      <dgm:prSet presAssocID="{7CDF92D2-ADB2-46D1-9257-7F4790D5D0B7}" presName="node" presStyleLbl="node1" presStyleIdx="3" presStyleCnt="5" custScaleY="122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27801-E4B8-4230-A954-4FE201003781}" type="pres">
      <dgm:prSet presAssocID="{9A845861-5B0C-407E-9BDD-386268CF4474}" presName="sibTrans" presStyleCnt="0"/>
      <dgm:spPr/>
    </dgm:pt>
    <dgm:pt modelId="{1E7412F6-E8B9-41C0-B461-F7EE4E1ACB31}" type="pres">
      <dgm:prSet presAssocID="{8F6A2796-393B-482A-A058-13944CA3C81B}" presName="node" presStyleLbl="node1" presStyleIdx="4" presStyleCnt="5" custScaleY="124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1EB5E2-0904-4DD7-937F-073E0D07CE0B}" srcId="{8E7DF262-E869-443E-BCF8-CEC3010578A8}" destId="{6831047E-E85E-4DB4-BA4D-863B85055BBA}" srcOrd="0" destOrd="0" parTransId="{780F0350-7E2D-4190-BA74-403196FBBC39}" sibTransId="{0CF13D51-D7F9-441E-9BD7-8AD11256D246}"/>
    <dgm:cxn modelId="{C65C666E-D84B-447F-8F83-4D974FDCC506}" srcId="{8E7DF262-E869-443E-BCF8-CEC3010578A8}" destId="{07D6E09A-5073-4C45-A946-9A11BA61FBEC}" srcOrd="2" destOrd="0" parTransId="{070F5A30-7189-42A5-BEEF-2C33C5FEDE53}" sibTransId="{AD3CB6A8-3EB5-44CB-9E15-EAF9527BA4F0}"/>
    <dgm:cxn modelId="{8D698EE3-060E-448B-9DD9-F096C72905E5}" type="presOf" srcId="{6831047E-E85E-4DB4-BA4D-863B85055BBA}" destId="{F9B6918D-25AC-4AC1-9D86-977AA03430B0}" srcOrd="0" destOrd="0" presId="urn:microsoft.com/office/officeart/2005/8/layout/default"/>
    <dgm:cxn modelId="{F547233F-D864-4B99-A20D-E7E0D7F6FF81}" srcId="{8E7DF262-E869-443E-BCF8-CEC3010578A8}" destId="{8F6A2796-393B-482A-A058-13944CA3C81B}" srcOrd="4" destOrd="0" parTransId="{F43AB199-0037-4DDD-B4DB-C3863BC17B2D}" sibTransId="{CF7FA368-3F98-4029-90B1-DC2EA8F50BF4}"/>
    <dgm:cxn modelId="{6DEDEB9C-3D18-4828-A64A-C2752C685080}" type="presOf" srcId="{8F6A2796-393B-482A-A058-13944CA3C81B}" destId="{1E7412F6-E8B9-41C0-B461-F7EE4E1ACB31}" srcOrd="0" destOrd="0" presId="urn:microsoft.com/office/officeart/2005/8/layout/default"/>
    <dgm:cxn modelId="{9011FA6A-2A17-4C0E-B2E9-0E7B7E4269DC}" srcId="{8E7DF262-E869-443E-BCF8-CEC3010578A8}" destId="{B1DA032F-23AB-4380-8372-8A96ACC347CE}" srcOrd="1" destOrd="0" parTransId="{BAD6A000-4A00-4A07-BAAA-EFCD15A308C7}" sibTransId="{10DD019C-19B7-4986-A8A4-41EECC852294}"/>
    <dgm:cxn modelId="{196C0A8F-D2C5-497D-A709-318C18F93531}" type="presOf" srcId="{8E7DF262-E869-443E-BCF8-CEC3010578A8}" destId="{3DE606C7-1AA7-479C-AFBB-0FD798512ACB}" srcOrd="0" destOrd="0" presId="urn:microsoft.com/office/officeart/2005/8/layout/default"/>
    <dgm:cxn modelId="{147821B0-C791-4886-BC8D-C5DDCB1ABCFB}" srcId="{8E7DF262-E869-443E-BCF8-CEC3010578A8}" destId="{7CDF92D2-ADB2-46D1-9257-7F4790D5D0B7}" srcOrd="3" destOrd="0" parTransId="{BFAB1959-97E3-4F37-A427-BDD6B490A528}" sibTransId="{9A845861-5B0C-407E-9BDD-386268CF4474}"/>
    <dgm:cxn modelId="{6A3B7C5B-326A-4BC9-BC6E-C4A637BF47A7}" type="presOf" srcId="{7CDF92D2-ADB2-46D1-9257-7F4790D5D0B7}" destId="{3ADBE7F9-8A3E-4366-B2D6-1508D19430A3}" srcOrd="0" destOrd="0" presId="urn:microsoft.com/office/officeart/2005/8/layout/default"/>
    <dgm:cxn modelId="{A021379E-C7C4-49DE-A45B-C61E688E6270}" type="presOf" srcId="{07D6E09A-5073-4C45-A946-9A11BA61FBEC}" destId="{2FCA7F54-FCF2-476F-8454-3572594D7E9C}" srcOrd="0" destOrd="0" presId="urn:microsoft.com/office/officeart/2005/8/layout/default"/>
    <dgm:cxn modelId="{C3E95830-D109-4043-A18D-A735AB62E19E}" type="presOf" srcId="{B1DA032F-23AB-4380-8372-8A96ACC347CE}" destId="{58B28B18-4976-4B17-8011-E9D1C84C51EC}" srcOrd="0" destOrd="0" presId="urn:microsoft.com/office/officeart/2005/8/layout/default"/>
    <dgm:cxn modelId="{A765EE26-52DF-47BE-B494-D55B9495AF2C}" type="presParOf" srcId="{3DE606C7-1AA7-479C-AFBB-0FD798512ACB}" destId="{F9B6918D-25AC-4AC1-9D86-977AA03430B0}" srcOrd="0" destOrd="0" presId="urn:microsoft.com/office/officeart/2005/8/layout/default"/>
    <dgm:cxn modelId="{F6968F1C-6E88-4587-BDFC-464D6AAA2661}" type="presParOf" srcId="{3DE606C7-1AA7-479C-AFBB-0FD798512ACB}" destId="{B2981CA7-3BBD-4AB7-85BE-700CEBF66407}" srcOrd="1" destOrd="0" presId="urn:microsoft.com/office/officeart/2005/8/layout/default"/>
    <dgm:cxn modelId="{FEE07014-9C5F-4154-823E-1BD87661FD1C}" type="presParOf" srcId="{3DE606C7-1AA7-479C-AFBB-0FD798512ACB}" destId="{58B28B18-4976-4B17-8011-E9D1C84C51EC}" srcOrd="2" destOrd="0" presId="urn:microsoft.com/office/officeart/2005/8/layout/default"/>
    <dgm:cxn modelId="{7518FEE5-80D4-48AD-9E89-CCE33E5C423C}" type="presParOf" srcId="{3DE606C7-1AA7-479C-AFBB-0FD798512ACB}" destId="{95749762-A971-4865-B09C-2A03B6CCB010}" srcOrd="3" destOrd="0" presId="urn:microsoft.com/office/officeart/2005/8/layout/default"/>
    <dgm:cxn modelId="{E4D15531-5A2D-4FED-9C39-6559811ADD3B}" type="presParOf" srcId="{3DE606C7-1AA7-479C-AFBB-0FD798512ACB}" destId="{2FCA7F54-FCF2-476F-8454-3572594D7E9C}" srcOrd="4" destOrd="0" presId="urn:microsoft.com/office/officeart/2005/8/layout/default"/>
    <dgm:cxn modelId="{054ED743-D20D-4696-9588-239DBD3D9ED1}" type="presParOf" srcId="{3DE606C7-1AA7-479C-AFBB-0FD798512ACB}" destId="{EBA9A26D-A92D-4206-ADEE-9DD78E04F208}" srcOrd="5" destOrd="0" presId="urn:microsoft.com/office/officeart/2005/8/layout/default"/>
    <dgm:cxn modelId="{3B33BDF9-5F38-445F-BD79-88C35896FF16}" type="presParOf" srcId="{3DE606C7-1AA7-479C-AFBB-0FD798512ACB}" destId="{3ADBE7F9-8A3E-4366-B2D6-1508D19430A3}" srcOrd="6" destOrd="0" presId="urn:microsoft.com/office/officeart/2005/8/layout/default"/>
    <dgm:cxn modelId="{A9A4D4A8-A808-4F01-A651-627E265D5697}" type="presParOf" srcId="{3DE606C7-1AA7-479C-AFBB-0FD798512ACB}" destId="{5D327801-E4B8-4230-A954-4FE201003781}" srcOrd="7" destOrd="0" presId="urn:microsoft.com/office/officeart/2005/8/layout/default"/>
    <dgm:cxn modelId="{D2F123C7-656F-4CE7-B84F-EF8C5CA5990A}" type="presParOf" srcId="{3DE606C7-1AA7-479C-AFBB-0FD798512ACB}" destId="{1E7412F6-E8B9-41C0-B461-F7EE4E1ACB3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7DF262-E869-443E-BCF8-CEC3010578A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7A6B0C-8342-42EA-9158-234BE99DB876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mtClean="0">
              <a:solidFill>
                <a:schemeClr val="tx1"/>
              </a:solidFill>
            </a:rPr>
            <a:t>Государственное бюджетное образовательное учреждение дополнительного образования города Севастополя «Дворец детского и юношеского творчества»</a:t>
          </a:r>
          <a:endParaRPr lang="ru-RU">
            <a:solidFill>
              <a:schemeClr val="tx1"/>
            </a:solidFill>
          </a:endParaRPr>
        </a:p>
      </dgm:t>
    </dgm:pt>
    <dgm:pt modelId="{C787479C-2C4F-4063-AA25-66D27F555A46}" type="parTrans" cxnId="{48C7E6C3-A889-46E5-A3E0-05CFC35D7541}">
      <dgm:prSet/>
      <dgm:spPr/>
      <dgm:t>
        <a:bodyPr/>
        <a:lstStyle/>
        <a:p>
          <a:endParaRPr lang="ru-RU"/>
        </a:p>
      </dgm:t>
    </dgm:pt>
    <dgm:pt modelId="{0C363E34-01F6-4E19-8522-DA5E88034A93}" type="sibTrans" cxnId="{48C7E6C3-A889-46E5-A3E0-05CFC35D7541}">
      <dgm:prSet/>
      <dgm:spPr/>
      <dgm:t>
        <a:bodyPr/>
        <a:lstStyle/>
        <a:p>
          <a:endParaRPr lang="ru-RU"/>
        </a:p>
      </dgm:t>
    </dgm:pt>
    <dgm:pt modelId="{50FB9BCE-8CD5-4AEC-8700-A8363F63A981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Муниципальное бюджетное учреждение дополнительного образования «Центр детского творчества», г. Междуреченск</a:t>
          </a:r>
          <a:endParaRPr lang="ru-RU" dirty="0">
            <a:solidFill>
              <a:schemeClr val="tx1"/>
            </a:solidFill>
          </a:endParaRPr>
        </a:p>
      </dgm:t>
    </dgm:pt>
    <dgm:pt modelId="{475796BE-5205-443C-B167-EE9444FB3AC3}" type="parTrans" cxnId="{FECBB6A5-BD4E-4038-825A-26CA4A5FD8EE}">
      <dgm:prSet/>
      <dgm:spPr/>
      <dgm:t>
        <a:bodyPr/>
        <a:lstStyle/>
        <a:p>
          <a:endParaRPr lang="ru-RU"/>
        </a:p>
      </dgm:t>
    </dgm:pt>
    <dgm:pt modelId="{493C0608-3C7E-4523-9342-3E3339694E97}" type="sibTrans" cxnId="{FECBB6A5-BD4E-4038-825A-26CA4A5FD8EE}">
      <dgm:prSet/>
      <dgm:spPr/>
      <dgm:t>
        <a:bodyPr/>
        <a:lstStyle/>
        <a:p>
          <a:endParaRPr lang="ru-RU"/>
        </a:p>
      </dgm:t>
    </dgm:pt>
    <dgm:pt modelId="{8DCA6A71-E735-4495-9BBE-377878ABEA85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Муниципальное бюджетное учреждение дополнительного образования города Новосибирска «Центр дополнительного образования «Алые паруса»</a:t>
          </a:r>
          <a:endParaRPr lang="ru-RU" dirty="0">
            <a:solidFill>
              <a:schemeClr val="tx1"/>
            </a:solidFill>
          </a:endParaRPr>
        </a:p>
      </dgm:t>
    </dgm:pt>
    <dgm:pt modelId="{FD07640F-3FEF-454E-A02D-1155985A3E67}" type="parTrans" cxnId="{510A2FAF-C05F-4466-B7F7-3329F3C1B4E9}">
      <dgm:prSet/>
      <dgm:spPr/>
      <dgm:t>
        <a:bodyPr/>
        <a:lstStyle/>
        <a:p>
          <a:endParaRPr lang="ru-RU"/>
        </a:p>
      </dgm:t>
    </dgm:pt>
    <dgm:pt modelId="{BC84D90A-190F-4BEF-AF66-D0F6E9A68658}" type="sibTrans" cxnId="{510A2FAF-C05F-4466-B7F7-3329F3C1B4E9}">
      <dgm:prSet/>
      <dgm:spPr/>
      <dgm:t>
        <a:bodyPr/>
        <a:lstStyle/>
        <a:p>
          <a:endParaRPr lang="ru-RU"/>
        </a:p>
      </dgm:t>
    </dgm:pt>
    <dgm:pt modelId="{2AF05B45-8BD5-4605-9378-F51AF6DD5393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Государственное автономное учреждение дополнительного образования Новосибирской области «Областной центр развития творчества детей и юношества», г. Новосибирск</a:t>
          </a:r>
          <a:endParaRPr lang="ru-RU" dirty="0">
            <a:solidFill>
              <a:schemeClr val="tx1"/>
            </a:solidFill>
          </a:endParaRPr>
        </a:p>
      </dgm:t>
    </dgm:pt>
    <dgm:pt modelId="{49CC06B6-665B-4436-B4D6-319B28A564B7}" type="parTrans" cxnId="{6AC0CF57-55B3-455B-97AB-AA12E9516F4C}">
      <dgm:prSet/>
      <dgm:spPr/>
      <dgm:t>
        <a:bodyPr/>
        <a:lstStyle/>
        <a:p>
          <a:endParaRPr lang="ru-RU"/>
        </a:p>
      </dgm:t>
    </dgm:pt>
    <dgm:pt modelId="{0E164C2B-68F2-4575-A757-1580DE4BD727}" type="sibTrans" cxnId="{6AC0CF57-55B3-455B-97AB-AA12E9516F4C}">
      <dgm:prSet/>
      <dgm:spPr/>
      <dgm:t>
        <a:bodyPr/>
        <a:lstStyle/>
        <a:p>
          <a:endParaRPr lang="ru-RU"/>
        </a:p>
      </dgm:t>
    </dgm:pt>
    <dgm:pt modelId="{E83B311A-617E-456F-819D-E5C4325C525F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mtClean="0">
              <a:solidFill>
                <a:schemeClr val="tx1"/>
              </a:solidFill>
            </a:rPr>
            <a:t>Муниципальное бюджетное учреждение дополнительного образования «Дом детского творчества №3 города Орла»</a:t>
          </a:r>
          <a:endParaRPr lang="ru-RU">
            <a:solidFill>
              <a:schemeClr val="tx1"/>
            </a:solidFill>
          </a:endParaRPr>
        </a:p>
      </dgm:t>
    </dgm:pt>
    <dgm:pt modelId="{52D6FECE-51BC-4EE2-825B-9726D32D04B4}" type="parTrans" cxnId="{744C739D-8DA5-4AEE-8F8D-748C38D64362}">
      <dgm:prSet/>
      <dgm:spPr/>
      <dgm:t>
        <a:bodyPr/>
        <a:lstStyle/>
        <a:p>
          <a:endParaRPr lang="ru-RU"/>
        </a:p>
      </dgm:t>
    </dgm:pt>
    <dgm:pt modelId="{56F4D179-3E71-46BE-BC12-B19F6E37D179}" type="sibTrans" cxnId="{744C739D-8DA5-4AEE-8F8D-748C38D64362}">
      <dgm:prSet/>
      <dgm:spPr/>
      <dgm:t>
        <a:bodyPr/>
        <a:lstStyle/>
        <a:p>
          <a:endParaRPr lang="ru-RU"/>
        </a:p>
      </dgm:t>
    </dgm:pt>
    <dgm:pt modelId="{5147BD98-7BFF-489A-8298-3E608A2714DB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Государственное автономное образовательное учреждение дополнительного профессионального образования «Институт регионального развития Пензенской области», г. Пенза</a:t>
          </a:r>
          <a:endParaRPr lang="ru-RU" dirty="0">
            <a:solidFill>
              <a:schemeClr val="tx1"/>
            </a:solidFill>
          </a:endParaRPr>
        </a:p>
      </dgm:t>
    </dgm:pt>
    <dgm:pt modelId="{613D7CD5-B6AB-4765-88CD-F42464DFFB43}" type="parTrans" cxnId="{ACE9DDAA-D362-4813-B6E7-D567F35DEAF4}">
      <dgm:prSet/>
      <dgm:spPr/>
      <dgm:t>
        <a:bodyPr/>
        <a:lstStyle/>
        <a:p>
          <a:endParaRPr lang="ru-RU"/>
        </a:p>
      </dgm:t>
    </dgm:pt>
    <dgm:pt modelId="{13BB09D5-05F2-47E7-9496-864BD996C3FA}" type="sibTrans" cxnId="{ACE9DDAA-D362-4813-B6E7-D567F35DEAF4}">
      <dgm:prSet/>
      <dgm:spPr/>
      <dgm:t>
        <a:bodyPr/>
        <a:lstStyle/>
        <a:p>
          <a:endParaRPr lang="ru-RU"/>
        </a:p>
      </dgm:t>
    </dgm:pt>
    <dgm:pt modelId="{5C11B27D-6F8C-48EC-9443-FCF29DFEEDD5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Государственное бюджетное учреждение дополнительного образования Пензенской области «Центр развития творчества детей и юношества», г. Пенза</a:t>
          </a:r>
          <a:endParaRPr lang="ru-RU" dirty="0">
            <a:solidFill>
              <a:schemeClr val="tx1"/>
            </a:solidFill>
          </a:endParaRPr>
        </a:p>
      </dgm:t>
    </dgm:pt>
    <dgm:pt modelId="{5DB0D34F-BC4C-4F5E-B877-EE44A355E63C}" type="parTrans" cxnId="{030CC25D-C93B-4AA0-BD8E-A83C6DDFDA96}">
      <dgm:prSet/>
      <dgm:spPr/>
      <dgm:t>
        <a:bodyPr/>
        <a:lstStyle/>
        <a:p>
          <a:endParaRPr lang="ru-RU"/>
        </a:p>
      </dgm:t>
    </dgm:pt>
    <dgm:pt modelId="{3B9D33FB-496F-4509-9330-BB0D53506018}" type="sibTrans" cxnId="{030CC25D-C93B-4AA0-BD8E-A83C6DDFDA96}">
      <dgm:prSet/>
      <dgm:spPr/>
      <dgm:t>
        <a:bodyPr/>
        <a:lstStyle/>
        <a:p>
          <a:endParaRPr lang="ru-RU"/>
        </a:p>
      </dgm:t>
    </dgm:pt>
    <dgm:pt modelId="{DFA8600B-467E-49C8-BB70-2B8BBE077ED9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Муниципальное бюджетное образовательное учреждение дополнительного образования станция юных техников </a:t>
          </a:r>
          <a:r>
            <a:rPr lang="ru-RU" dirty="0" err="1" smtClean="0">
              <a:solidFill>
                <a:schemeClr val="tx1"/>
              </a:solidFill>
            </a:rPr>
            <a:t>Нижнеломовского</a:t>
          </a:r>
          <a:r>
            <a:rPr lang="ru-RU" dirty="0" smtClean="0">
              <a:solidFill>
                <a:schemeClr val="tx1"/>
              </a:solidFill>
            </a:rPr>
            <a:t> района, Пензенская область,                г. Нижний Ломов</a:t>
          </a:r>
          <a:endParaRPr lang="ru-RU" dirty="0">
            <a:solidFill>
              <a:schemeClr val="tx1"/>
            </a:solidFill>
          </a:endParaRPr>
        </a:p>
      </dgm:t>
    </dgm:pt>
    <dgm:pt modelId="{18DC5D35-9CE7-48BF-A8E1-3C1C5BEAE57F}" type="parTrans" cxnId="{0ABB1F75-C9BC-4972-8EAA-4BB446E4278B}">
      <dgm:prSet/>
      <dgm:spPr/>
      <dgm:t>
        <a:bodyPr/>
        <a:lstStyle/>
        <a:p>
          <a:endParaRPr lang="ru-RU"/>
        </a:p>
      </dgm:t>
    </dgm:pt>
    <dgm:pt modelId="{8A37A3F9-0D48-4141-BD76-3546941D08D8}" type="sibTrans" cxnId="{0ABB1F75-C9BC-4972-8EAA-4BB446E4278B}">
      <dgm:prSet/>
      <dgm:spPr/>
      <dgm:t>
        <a:bodyPr/>
        <a:lstStyle/>
        <a:p>
          <a:endParaRPr lang="ru-RU"/>
        </a:p>
      </dgm:t>
    </dgm:pt>
    <dgm:pt modelId="{FC4CBF41-2CF8-4EB7-82EA-674BC2C23D02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mtClean="0">
              <a:solidFill>
                <a:schemeClr val="tx1"/>
              </a:solidFill>
            </a:rPr>
            <a:t>Государственное бюджетное учреждение дополнительного образования Центр творчества и образования Фрунзенского района Санкт-Петербурга</a:t>
          </a:r>
          <a:endParaRPr lang="ru-RU">
            <a:solidFill>
              <a:schemeClr val="tx1"/>
            </a:solidFill>
          </a:endParaRPr>
        </a:p>
      </dgm:t>
    </dgm:pt>
    <dgm:pt modelId="{86E69810-0C34-4CC7-8E4E-578CB06F2982}" type="parTrans" cxnId="{33088A25-835B-4B7A-81A6-C2765E20D3EE}">
      <dgm:prSet/>
      <dgm:spPr/>
      <dgm:t>
        <a:bodyPr/>
        <a:lstStyle/>
        <a:p>
          <a:endParaRPr lang="ru-RU"/>
        </a:p>
      </dgm:t>
    </dgm:pt>
    <dgm:pt modelId="{F82F1215-2D43-49C9-84CF-BE4B2E4F4DF4}" type="sibTrans" cxnId="{33088A25-835B-4B7A-81A6-C2765E20D3EE}">
      <dgm:prSet/>
      <dgm:spPr/>
      <dgm:t>
        <a:bodyPr/>
        <a:lstStyle/>
        <a:p>
          <a:endParaRPr lang="ru-RU"/>
        </a:p>
      </dgm:t>
    </dgm:pt>
    <dgm:pt modelId="{C91D9BC9-68B5-4506-ACD3-E9F07102BF16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mtClean="0">
              <a:solidFill>
                <a:schemeClr val="tx1"/>
              </a:solidFill>
            </a:rPr>
            <a:t>Муниципальное образовательное учреждение дополнительного образования детей «Центр детского творчества Кировского района г. Донецка»</a:t>
          </a:r>
          <a:endParaRPr lang="ru-RU">
            <a:solidFill>
              <a:schemeClr val="tx1"/>
            </a:solidFill>
          </a:endParaRPr>
        </a:p>
      </dgm:t>
    </dgm:pt>
    <dgm:pt modelId="{CCF2175D-A8B7-4CE8-8230-4240CD8B59D2}" type="parTrans" cxnId="{DACDDA51-2EDD-4C1A-90F0-9DBBA78DC31B}">
      <dgm:prSet/>
      <dgm:spPr/>
      <dgm:t>
        <a:bodyPr/>
        <a:lstStyle/>
        <a:p>
          <a:endParaRPr lang="ru-RU"/>
        </a:p>
      </dgm:t>
    </dgm:pt>
    <dgm:pt modelId="{D2B15D5D-3FEC-4728-B647-4CB478EE28B2}" type="sibTrans" cxnId="{DACDDA51-2EDD-4C1A-90F0-9DBBA78DC31B}">
      <dgm:prSet/>
      <dgm:spPr/>
      <dgm:t>
        <a:bodyPr/>
        <a:lstStyle/>
        <a:p>
          <a:endParaRPr lang="ru-RU"/>
        </a:p>
      </dgm:t>
    </dgm:pt>
    <dgm:pt modelId="{2AD3EF32-40A5-4571-904B-2FF04DD7DFFE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b="0" i="0" dirty="0" smtClean="0">
              <a:solidFill>
                <a:schemeClr val="tx1"/>
              </a:solidFill>
            </a:rPr>
            <a:t>Краевое государственное бюджетное учреждение дополнительного образования «Алтайский краевой дворец творчества детей и молодежи», г. Барнаул</a:t>
          </a:r>
          <a:endParaRPr lang="ru-RU" dirty="0">
            <a:solidFill>
              <a:schemeClr val="tx1"/>
            </a:solidFill>
          </a:endParaRPr>
        </a:p>
      </dgm:t>
    </dgm:pt>
    <dgm:pt modelId="{00CF6B97-C162-48AC-9C63-EF3B8FC0510C}" type="parTrans" cxnId="{0A99925C-C4B9-4811-910A-936DC8FD557A}">
      <dgm:prSet/>
      <dgm:spPr/>
      <dgm:t>
        <a:bodyPr/>
        <a:lstStyle/>
        <a:p>
          <a:endParaRPr lang="ru-RU"/>
        </a:p>
      </dgm:t>
    </dgm:pt>
    <dgm:pt modelId="{36A6BCB1-4A6A-4C48-B8B7-00AF8E88D196}" type="sibTrans" cxnId="{0A99925C-C4B9-4811-910A-936DC8FD557A}">
      <dgm:prSet/>
      <dgm:spPr/>
      <dgm:t>
        <a:bodyPr/>
        <a:lstStyle/>
        <a:p>
          <a:endParaRPr lang="ru-RU"/>
        </a:p>
      </dgm:t>
    </dgm:pt>
    <dgm:pt modelId="{3DE606C7-1AA7-479C-AFBB-0FD798512ACB}" type="pres">
      <dgm:prSet presAssocID="{8E7DF262-E869-443E-BCF8-CEC3010578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088AA0-FA69-475C-B546-55F3D136FCB1}" type="pres">
      <dgm:prSet presAssocID="{2AF05B45-8BD5-4605-9378-F51AF6DD5393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E0B7D-A5B7-48F4-951E-3CB83CDC08C3}" type="pres">
      <dgm:prSet presAssocID="{0E164C2B-68F2-4575-A757-1580DE4BD727}" presName="sibTrans" presStyleCnt="0"/>
      <dgm:spPr/>
    </dgm:pt>
    <dgm:pt modelId="{FD46A4A9-FA9F-44FF-981E-011688484DAC}" type="pres">
      <dgm:prSet presAssocID="{8DCA6A71-E735-4495-9BBE-377878ABEA85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61A21-46A6-4612-9071-5205CC116A2E}" type="pres">
      <dgm:prSet presAssocID="{BC84D90A-190F-4BEF-AF66-D0F6E9A68658}" presName="sibTrans" presStyleCnt="0"/>
      <dgm:spPr/>
    </dgm:pt>
    <dgm:pt modelId="{34F27778-8C23-41BD-BC2B-B11122B2662F}" type="pres">
      <dgm:prSet presAssocID="{50FB9BCE-8CD5-4AEC-8700-A8363F63A981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D3FB8-95F9-4DD2-AF4E-1476DA79C9EE}" type="pres">
      <dgm:prSet presAssocID="{493C0608-3C7E-4523-9342-3E3339694E97}" presName="sibTrans" presStyleCnt="0"/>
      <dgm:spPr/>
    </dgm:pt>
    <dgm:pt modelId="{BBFCF005-2E44-4C77-883C-4B524FA16BC4}" type="pres">
      <dgm:prSet presAssocID="{E83B311A-617E-456F-819D-E5C4325C525F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43083-3ADE-4B8E-85CA-D9E88842B0C3}" type="pres">
      <dgm:prSet presAssocID="{56F4D179-3E71-46BE-BC12-B19F6E37D179}" presName="sibTrans" presStyleCnt="0"/>
      <dgm:spPr/>
    </dgm:pt>
    <dgm:pt modelId="{FDCC8C94-87B1-4956-AFAD-5D7B8294463F}" type="pres">
      <dgm:prSet presAssocID="{FC4CBF41-2CF8-4EB7-82EA-674BC2C23D02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F3F53E-41C1-464E-A019-539377604C4F}" type="pres">
      <dgm:prSet presAssocID="{F82F1215-2D43-49C9-84CF-BE4B2E4F4DF4}" presName="sibTrans" presStyleCnt="0"/>
      <dgm:spPr/>
    </dgm:pt>
    <dgm:pt modelId="{D45772A7-28D8-4A50-9B34-C34E77716300}" type="pres">
      <dgm:prSet presAssocID="{DFA8600B-467E-49C8-BB70-2B8BBE077ED9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DF4580-43C7-4C81-A3E5-0582A5495A84}" type="pres">
      <dgm:prSet presAssocID="{8A37A3F9-0D48-4141-BD76-3546941D08D8}" presName="sibTrans" presStyleCnt="0"/>
      <dgm:spPr/>
    </dgm:pt>
    <dgm:pt modelId="{D2338934-9F1F-4AD4-9F58-5847216D4FF0}" type="pres">
      <dgm:prSet presAssocID="{5147BD98-7BFF-489A-8298-3E608A2714DB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544A4-A712-4B9A-AB6D-7F2D997E4B5B}" type="pres">
      <dgm:prSet presAssocID="{13BB09D5-05F2-47E7-9496-864BD996C3FA}" presName="sibTrans" presStyleCnt="0"/>
      <dgm:spPr/>
    </dgm:pt>
    <dgm:pt modelId="{2871A8C3-3822-419B-8061-B015D4848664}" type="pres">
      <dgm:prSet presAssocID="{247A6B0C-8342-42EA-9158-234BE99DB876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EC0FC-FD27-4C8F-831B-BE2E8780E38B}" type="pres">
      <dgm:prSet presAssocID="{0C363E34-01F6-4E19-8522-DA5E88034A93}" presName="sibTrans" presStyleCnt="0"/>
      <dgm:spPr/>
    </dgm:pt>
    <dgm:pt modelId="{AD862EEA-1DCF-4A7F-A8C5-B87CAB553133}" type="pres">
      <dgm:prSet presAssocID="{5C11B27D-6F8C-48EC-9443-FCF29DFEEDD5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8ACBF-677F-4265-8AA4-6197FFACA2C2}" type="pres">
      <dgm:prSet presAssocID="{3B9D33FB-496F-4509-9330-BB0D53506018}" presName="sibTrans" presStyleCnt="0"/>
      <dgm:spPr/>
    </dgm:pt>
    <dgm:pt modelId="{FC3DC9F8-5553-474F-94DF-121E8DA46E6E}" type="pres">
      <dgm:prSet presAssocID="{C91D9BC9-68B5-4506-ACD3-E9F07102BF16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EB599-6A37-441B-8D4C-C2824B31D246}" type="pres">
      <dgm:prSet presAssocID="{D2B15D5D-3FEC-4728-B647-4CB478EE28B2}" presName="sibTrans" presStyleCnt="0"/>
      <dgm:spPr/>
    </dgm:pt>
    <dgm:pt modelId="{312BCC99-BB23-4D01-A121-0C44606E39ED}" type="pres">
      <dgm:prSet presAssocID="{2AD3EF32-40A5-4571-904B-2FF04DD7DFFE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7A3163-F476-4D17-9E0A-089338EAEDDC}" type="presOf" srcId="{C91D9BC9-68B5-4506-ACD3-E9F07102BF16}" destId="{FC3DC9F8-5553-474F-94DF-121E8DA46E6E}" srcOrd="0" destOrd="0" presId="urn:microsoft.com/office/officeart/2005/8/layout/default"/>
    <dgm:cxn modelId="{C12B1615-BEA2-4310-AF7A-783D3AD96441}" type="presOf" srcId="{2AF05B45-8BD5-4605-9378-F51AF6DD5393}" destId="{F3088AA0-FA69-475C-B546-55F3D136FCB1}" srcOrd="0" destOrd="0" presId="urn:microsoft.com/office/officeart/2005/8/layout/default"/>
    <dgm:cxn modelId="{33088A25-835B-4B7A-81A6-C2765E20D3EE}" srcId="{8E7DF262-E869-443E-BCF8-CEC3010578A8}" destId="{FC4CBF41-2CF8-4EB7-82EA-674BC2C23D02}" srcOrd="4" destOrd="0" parTransId="{86E69810-0C34-4CC7-8E4E-578CB06F2982}" sibTransId="{F82F1215-2D43-49C9-84CF-BE4B2E4F4DF4}"/>
    <dgm:cxn modelId="{1996CA4B-6178-4C40-B2D2-B2250C691F12}" type="presOf" srcId="{DFA8600B-467E-49C8-BB70-2B8BBE077ED9}" destId="{D45772A7-28D8-4A50-9B34-C34E77716300}" srcOrd="0" destOrd="0" presId="urn:microsoft.com/office/officeart/2005/8/layout/default"/>
    <dgm:cxn modelId="{51CFF424-3422-4A67-8245-53015B13F488}" type="presOf" srcId="{5147BD98-7BFF-489A-8298-3E608A2714DB}" destId="{D2338934-9F1F-4AD4-9F58-5847216D4FF0}" srcOrd="0" destOrd="0" presId="urn:microsoft.com/office/officeart/2005/8/layout/default"/>
    <dgm:cxn modelId="{2908B462-02BB-4524-A5C5-59EAF760B0BF}" type="presOf" srcId="{247A6B0C-8342-42EA-9158-234BE99DB876}" destId="{2871A8C3-3822-419B-8061-B015D4848664}" srcOrd="0" destOrd="0" presId="urn:microsoft.com/office/officeart/2005/8/layout/default"/>
    <dgm:cxn modelId="{F3CA5915-5A68-4598-9831-D4567279BECD}" type="presOf" srcId="{8DCA6A71-E735-4495-9BBE-377878ABEA85}" destId="{FD46A4A9-FA9F-44FF-981E-011688484DAC}" srcOrd="0" destOrd="0" presId="urn:microsoft.com/office/officeart/2005/8/layout/default"/>
    <dgm:cxn modelId="{48C7E6C3-A889-46E5-A3E0-05CFC35D7541}" srcId="{8E7DF262-E869-443E-BCF8-CEC3010578A8}" destId="{247A6B0C-8342-42EA-9158-234BE99DB876}" srcOrd="7" destOrd="0" parTransId="{C787479C-2C4F-4063-AA25-66D27F555A46}" sibTransId="{0C363E34-01F6-4E19-8522-DA5E88034A93}"/>
    <dgm:cxn modelId="{F3F2B08C-1075-4129-A6FF-01CCD0F25106}" type="presOf" srcId="{8E7DF262-E869-443E-BCF8-CEC3010578A8}" destId="{3DE606C7-1AA7-479C-AFBB-0FD798512ACB}" srcOrd="0" destOrd="0" presId="urn:microsoft.com/office/officeart/2005/8/layout/default"/>
    <dgm:cxn modelId="{6AC0CF57-55B3-455B-97AB-AA12E9516F4C}" srcId="{8E7DF262-E869-443E-BCF8-CEC3010578A8}" destId="{2AF05B45-8BD5-4605-9378-F51AF6DD5393}" srcOrd="0" destOrd="0" parTransId="{49CC06B6-665B-4436-B4D6-319B28A564B7}" sibTransId="{0E164C2B-68F2-4575-A757-1580DE4BD727}"/>
    <dgm:cxn modelId="{0A99925C-C4B9-4811-910A-936DC8FD557A}" srcId="{8E7DF262-E869-443E-BCF8-CEC3010578A8}" destId="{2AD3EF32-40A5-4571-904B-2FF04DD7DFFE}" srcOrd="10" destOrd="0" parTransId="{00CF6B97-C162-48AC-9C63-EF3B8FC0510C}" sibTransId="{36A6BCB1-4A6A-4C48-B8B7-00AF8E88D196}"/>
    <dgm:cxn modelId="{891C0A12-490F-4981-8592-39DCF1212CA0}" type="presOf" srcId="{FC4CBF41-2CF8-4EB7-82EA-674BC2C23D02}" destId="{FDCC8C94-87B1-4956-AFAD-5D7B8294463F}" srcOrd="0" destOrd="0" presId="urn:microsoft.com/office/officeart/2005/8/layout/default"/>
    <dgm:cxn modelId="{0ABB1F75-C9BC-4972-8EAA-4BB446E4278B}" srcId="{8E7DF262-E869-443E-BCF8-CEC3010578A8}" destId="{DFA8600B-467E-49C8-BB70-2B8BBE077ED9}" srcOrd="5" destOrd="0" parTransId="{18DC5D35-9CE7-48BF-A8E1-3C1C5BEAE57F}" sibTransId="{8A37A3F9-0D48-4141-BD76-3546941D08D8}"/>
    <dgm:cxn modelId="{F9FCE10D-CFE8-45E8-8485-A4BCE81760CC}" type="presOf" srcId="{5C11B27D-6F8C-48EC-9443-FCF29DFEEDD5}" destId="{AD862EEA-1DCF-4A7F-A8C5-B87CAB553133}" srcOrd="0" destOrd="0" presId="urn:microsoft.com/office/officeart/2005/8/layout/default"/>
    <dgm:cxn modelId="{510A2FAF-C05F-4466-B7F7-3329F3C1B4E9}" srcId="{8E7DF262-E869-443E-BCF8-CEC3010578A8}" destId="{8DCA6A71-E735-4495-9BBE-377878ABEA85}" srcOrd="1" destOrd="0" parTransId="{FD07640F-3FEF-454E-A02D-1155985A3E67}" sibTransId="{BC84D90A-190F-4BEF-AF66-D0F6E9A68658}"/>
    <dgm:cxn modelId="{ACE9DDAA-D362-4813-B6E7-D567F35DEAF4}" srcId="{8E7DF262-E869-443E-BCF8-CEC3010578A8}" destId="{5147BD98-7BFF-489A-8298-3E608A2714DB}" srcOrd="6" destOrd="0" parTransId="{613D7CD5-B6AB-4765-88CD-F42464DFFB43}" sibTransId="{13BB09D5-05F2-47E7-9496-864BD996C3FA}"/>
    <dgm:cxn modelId="{FECBB6A5-BD4E-4038-825A-26CA4A5FD8EE}" srcId="{8E7DF262-E869-443E-BCF8-CEC3010578A8}" destId="{50FB9BCE-8CD5-4AEC-8700-A8363F63A981}" srcOrd="2" destOrd="0" parTransId="{475796BE-5205-443C-B167-EE9444FB3AC3}" sibTransId="{493C0608-3C7E-4523-9342-3E3339694E97}"/>
    <dgm:cxn modelId="{30328155-ACC0-467A-A39F-68823CB69DA1}" type="presOf" srcId="{2AD3EF32-40A5-4571-904B-2FF04DD7DFFE}" destId="{312BCC99-BB23-4D01-A121-0C44606E39ED}" srcOrd="0" destOrd="0" presId="urn:microsoft.com/office/officeart/2005/8/layout/default"/>
    <dgm:cxn modelId="{030CC25D-C93B-4AA0-BD8E-A83C6DDFDA96}" srcId="{8E7DF262-E869-443E-BCF8-CEC3010578A8}" destId="{5C11B27D-6F8C-48EC-9443-FCF29DFEEDD5}" srcOrd="8" destOrd="0" parTransId="{5DB0D34F-BC4C-4F5E-B877-EE44A355E63C}" sibTransId="{3B9D33FB-496F-4509-9330-BB0D53506018}"/>
    <dgm:cxn modelId="{744C739D-8DA5-4AEE-8F8D-748C38D64362}" srcId="{8E7DF262-E869-443E-BCF8-CEC3010578A8}" destId="{E83B311A-617E-456F-819D-E5C4325C525F}" srcOrd="3" destOrd="0" parTransId="{52D6FECE-51BC-4EE2-825B-9726D32D04B4}" sibTransId="{56F4D179-3E71-46BE-BC12-B19F6E37D179}"/>
    <dgm:cxn modelId="{A1FBD919-AF18-498A-BF22-2F6C06A2FD49}" type="presOf" srcId="{E83B311A-617E-456F-819D-E5C4325C525F}" destId="{BBFCF005-2E44-4C77-883C-4B524FA16BC4}" srcOrd="0" destOrd="0" presId="urn:microsoft.com/office/officeart/2005/8/layout/default"/>
    <dgm:cxn modelId="{DACDDA51-2EDD-4C1A-90F0-9DBBA78DC31B}" srcId="{8E7DF262-E869-443E-BCF8-CEC3010578A8}" destId="{C91D9BC9-68B5-4506-ACD3-E9F07102BF16}" srcOrd="9" destOrd="0" parTransId="{CCF2175D-A8B7-4CE8-8230-4240CD8B59D2}" sibTransId="{D2B15D5D-3FEC-4728-B647-4CB478EE28B2}"/>
    <dgm:cxn modelId="{980F73FB-0C7C-4402-B137-CF52638C5E04}" type="presOf" srcId="{50FB9BCE-8CD5-4AEC-8700-A8363F63A981}" destId="{34F27778-8C23-41BD-BC2B-B11122B2662F}" srcOrd="0" destOrd="0" presId="urn:microsoft.com/office/officeart/2005/8/layout/default"/>
    <dgm:cxn modelId="{C6B025A3-8124-4A95-9E31-DCFEE45E565C}" type="presParOf" srcId="{3DE606C7-1AA7-479C-AFBB-0FD798512ACB}" destId="{F3088AA0-FA69-475C-B546-55F3D136FCB1}" srcOrd="0" destOrd="0" presId="urn:microsoft.com/office/officeart/2005/8/layout/default"/>
    <dgm:cxn modelId="{B13CAD96-0C89-4F63-9AEB-69424E9D4CB3}" type="presParOf" srcId="{3DE606C7-1AA7-479C-AFBB-0FD798512ACB}" destId="{5E4E0B7D-A5B7-48F4-951E-3CB83CDC08C3}" srcOrd="1" destOrd="0" presId="urn:microsoft.com/office/officeart/2005/8/layout/default"/>
    <dgm:cxn modelId="{8339F025-F90E-4D83-B3F4-B11AB3CBF14B}" type="presParOf" srcId="{3DE606C7-1AA7-479C-AFBB-0FD798512ACB}" destId="{FD46A4A9-FA9F-44FF-981E-011688484DAC}" srcOrd="2" destOrd="0" presId="urn:microsoft.com/office/officeart/2005/8/layout/default"/>
    <dgm:cxn modelId="{418F1348-E8E9-43A7-B2ED-68CD9844CC37}" type="presParOf" srcId="{3DE606C7-1AA7-479C-AFBB-0FD798512ACB}" destId="{8E761A21-46A6-4612-9071-5205CC116A2E}" srcOrd="3" destOrd="0" presId="urn:microsoft.com/office/officeart/2005/8/layout/default"/>
    <dgm:cxn modelId="{16C17045-E26E-4D40-8588-092FED8E5FEE}" type="presParOf" srcId="{3DE606C7-1AA7-479C-AFBB-0FD798512ACB}" destId="{34F27778-8C23-41BD-BC2B-B11122B2662F}" srcOrd="4" destOrd="0" presId="urn:microsoft.com/office/officeart/2005/8/layout/default"/>
    <dgm:cxn modelId="{7F69C09A-4F05-451B-B26B-BF59B461BF7D}" type="presParOf" srcId="{3DE606C7-1AA7-479C-AFBB-0FD798512ACB}" destId="{61BD3FB8-95F9-4DD2-AF4E-1476DA79C9EE}" srcOrd="5" destOrd="0" presId="urn:microsoft.com/office/officeart/2005/8/layout/default"/>
    <dgm:cxn modelId="{F1F8030F-A91E-44A1-81AA-46FF6DDC595D}" type="presParOf" srcId="{3DE606C7-1AA7-479C-AFBB-0FD798512ACB}" destId="{BBFCF005-2E44-4C77-883C-4B524FA16BC4}" srcOrd="6" destOrd="0" presId="urn:microsoft.com/office/officeart/2005/8/layout/default"/>
    <dgm:cxn modelId="{2BFD77DB-D61E-441F-93B6-BA146C2F15A5}" type="presParOf" srcId="{3DE606C7-1AA7-479C-AFBB-0FD798512ACB}" destId="{1DA43083-3ADE-4B8E-85CA-D9E88842B0C3}" srcOrd="7" destOrd="0" presId="urn:microsoft.com/office/officeart/2005/8/layout/default"/>
    <dgm:cxn modelId="{BCDB719B-63C0-4B1A-AF60-285724DE33C2}" type="presParOf" srcId="{3DE606C7-1AA7-479C-AFBB-0FD798512ACB}" destId="{FDCC8C94-87B1-4956-AFAD-5D7B8294463F}" srcOrd="8" destOrd="0" presId="urn:microsoft.com/office/officeart/2005/8/layout/default"/>
    <dgm:cxn modelId="{6758B7EA-96CB-41D7-8F44-C54808149BB5}" type="presParOf" srcId="{3DE606C7-1AA7-479C-AFBB-0FD798512ACB}" destId="{60F3F53E-41C1-464E-A019-539377604C4F}" srcOrd="9" destOrd="0" presId="urn:microsoft.com/office/officeart/2005/8/layout/default"/>
    <dgm:cxn modelId="{0C1B6D31-B092-4316-8E44-9C1259F73091}" type="presParOf" srcId="{3DE606C7-1AA7-479C-AFBB-0FD798512ACB}" destId="{D45772A7-28D8-4A50-9B34-C34E77716300}" srcOrd="10" destOrd="0" presId="urn:microsoft.com/office/officeart/2005/8/layout/default"/>
    <dgm:cxn modelId="{99BD6CEF-3C33-4F35-89DD-95367BA5B2DB}" type="presParOf" srcId="{3DE606C7-1AA7-479C-AFBB-0FD798512ACB}" destId="{38DF4580-43C7-4C81-A3E5-0582A5495A84}" srcOrd="11" destOrd="0" presId="urn:microsoft.com/office/officeart/2005/8/layout/default"/>
    <dgm:cxn modelId="{888A0C74-EA61-4650-8D12-04DC583A17BD}" type="presParOf" srcId="{3DE606C7-1AA7-479C-AFBB-0FD798512ACB}" destId="{D2338934-9F1F-4AD4-9F58-5847216D4FF0}" srcOrd="12" destOrd="0" presId="urn:microsoft.com/office/officeart/2005/8/layout/default"/>
    <dgm:cxn modelId="{8CFBF72A-974B-48CB-9DF7-DA3E5279AB8C}" type="presParOf" srcId="{3DE606C7-1AA7-479C-AFBB-0FD798512ACB}" destId="{1BB544A4-A712-4B9A-AB6D-7F2D997E4B5B}" srcOrd="13" destOrd="0" presId="urn:microsoft.com/office/officeart/2005/8/layout/default"/>
    <dgm:cxn modelId="{EC2BD916-4025-425B-AFB0-EE7742C9D2EB}" type="presParOf" srcId="{3DE606C7-1AA7-479C-AFBB-0FD798512ACB}" destId="{2871A8C3-3822-419B-8061-B015D4848664}" srcOrd="14" destOrd="0" presId="urn:microsoft.com/office/officeart/2005/8/layout/default"/>
    <dgm:cxn modelId="{B7273B26-8D09-425B-99EB-2FD8B8E611BD}" type="presParOf" srcId="{3DE606C7-1AA7-479C-AFBB-0FD798512ACB}" destId="{1F8EC0FC-FD27-4C8F-831B-BE2E8780E38B}" srcOrd="15" destOrd="0" presId="urn:microsoft.com/office/officeart/2005/8/layout/default"/>
    <dgm:cxn modelId="{932593DD-76CF-48CA-8500-EDF720C0CC11}" type="presParOf" srcId="{3DE606C7-1AA7-479C-AFBB-0FD798512ACB}" destId="{AD862EEA-1DCF-4A7F-A8C5-B87CAB553133}" srcOrd="16" destOrd="0" presId="urn:microsoft.com/office/officeart/2005/8/layout/default"/>
    <dgm:cxn modelId="{06F51449-9C4F-4373-B88C-29AECAA6D3FE}" type="presParOf" srcId="{3DE606C7-1AA7-479C-AFBB-0FD798512ACB}" destId="{7938ACBF-677F-4265-8AA4-6197FFACA2C2}" srcOrd="17" destOrd="0" presId="urn:microsoft.com/office/officeart/2005/8/layout/default"/>
    <dgm:cxn modelId="{C60F273A-C19B-4E69-94E6-7AE36CF785FF}" type="presParOf" srcId="{3DE606C7-1AA7-479C-AFBB-0FD798512ACB}" destId="{FC3DC9F8-5553-474F-94DF-121E8DA46E6E}" srcOrd="18" destOrd="0" presId="urn:microsoft.com/office/officeart/2005/8/layout/default"/>
    <dgm:cxn modelId="{F8157B8E-EE82-405E-B38A-435FBCA2504C}" type="presParOf" srcId="{3DE606C7-1AA7-479C-AFBB-0FD798512ACB}" destId="{A20EB599-6A37-441B-8D4C-C2824B31D246}" srcOrd="19" destOrd="0" presId="urn:microsoft.com/office/officeart/2005/8/layout/default"/>
    <dgm:cxn modelId="{6F618B4D-0D4E-44E0-81F2-11160AB5427C}" type="presParOf" srcId="{3DE606C7-1AA7-479C-AFBB-0FD798512ACB}" destId="{312BCC99-BB23-4D01-A121-0C44606E39ED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7DF262-E869-443E-BCF8-CEC3010578A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6AED19-2008-4A55-9AC6-2F8057869074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Муниципальное бюджетное учреждение дополнительного образования города Новосибирска «Центр дополнительного образования «Алые паруса»</a:t>
          </a:r>
          <a:endParaRPr lang="ru-RU" sz="1300" dirty="0">
            <a:solidFill>
              <a:schemeClr val="tx1"/>
            </a:solidFill>
          </a:endParaRPr>
        </a:p>
      </dgm:t>
    </dgm:pt>
    <dgm:pt modelId="{2B80CA2B-3B37-428D-B422-942B4EC441B0}" type="parTrans" cxnId="{2DB8C37F-82FE-4C36-B7C3-EAA3C1AF48AF}">
      <dgm:prSet/>
      <dgm:spPr/>
      <dgm:t>
        <a:bodyPr/>
        <a:lstStyle/>
        <a:p>
          <a:endParaRPr lang="ru-RU"/>
        </a:p>
      </dgm:t>
    </dgm:pt>
    <dgm:pt modelId="{32238A0D-85DA-496B-8C8D-EC855FFF2AD8}" type="sibTrans" cxnId="{2DB8C37F-82FE-4C36-B7C3-EAA3C1AF48AF}">
      <dgm:prSet/>
      <dgm:spPr/>
      <dgm:t>
        <a:bodyPr/>
        <a:lstStyle/>
        <a:p>
          <a:endParaRPr lang="ru-RU"/>
        </a:p>
      </dgm:t>
    </dgm:pt>
    <dgm:pt modelId="{4EB9793A-BB53-4555-81A4-AE3EF267ADF4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Государственное автономное образовательное учреждение дополнительного профессионального образования «Институт регионального развития Пензенской области»,  г. Пенза</a:t>
          </a:r>
          <a:endParaRPr lang="ru-RU" sz="1300" dirty="0">
            <a:solidFill>
              <a:schemeClr val="tx1"/>
            </a:solidFill>
          </a:endParaRPr>
        </a:p>
      </dgm:t>
    </dgm:pt>
    <dgm:pt modelId="{E15ECF9E-E5F3-409B-AECD-7A8346095ED2}" type="parTrans" cxnId="{7A7A45FB-C55A-4809-A4E0-A2A1E9AEA987}">
      <dgm:prSet/>
      <dgm:spPr/>
      <dgm:t>
        <a:bodyPr/>
        <a:lstStyle/>
        <a:p>
          <a:endParaRPr lang="ru-RU"/>
        </a:p>
      </dgm:t>
    </dgm:pt>
    <dgm:pt modelId="{A5DD07C8-57A7-4A62-B70A-8437BF1BC22A}" type="sibTrans" cxnId="{7A7A45FB-C55A-4809-A4E0-A2A1E9AEA987}">
      <dgm:prSet/>
      <dgm:spPr/>
      <dgm:t>
        <a:bodyPr/>
        <a:lstStyle/>
        <a:p>
          <a:endParaRPr lang="ru-RU"/>
        </a:p>
      </dgm:t>
    </dgm:pt>
    <dgm:pt modelId="{08C8A669-089F-426F-BABA-621AAB57AB95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300" b="0" i="0" dirty="0" smtClean="0">
              <a:solidFill>
                <a:schemeClr val="tx1"/>
              </a:solidFill>
            </a:rPr>
            <a:t>Государственное бюджетное образовательное учреждение дополнительного образования города Севастополя</a:t>
          </a:r>
          <a:r>
            <a:rPr lang="ru-RU" sz="1300" dirty="0" smtClean="0">
              <a:solidFill>
                <a:schemeClr val="tx1"/>
              </a:solidFill>
            </a:rPr>
            <a:t> «Дворец детского и юношеского творчества»</a:t>
          </a:r>
          <a:endParaRPr lang="ru-RU" sz="1300" dirty="0">
            <a:solidFill>
              <a:schemeClr val="tx1"/>
            </a:solidFill>
          </a:endParaRPr>
        </a:p>
      </dgm:t>
    </dgm:pt>
    <dgm:pt modelId="{64A9FE3F-5D6E-4867-9240-CC7A91A132E0}" type="parTrans" cxnId="{1562BDD8-8F20-4FD3-8C12-94CE4EA99893}">
      <dgm:prSet/>
      <dgm:spPr/>
      <dgm:t>
        <a:bodyPr/>
        <a:lstStyle/>
        <a:p>
          <a:endParaRPr lang="ru-RU"/>
        </a:p>
      </dgm:t>
    </dgm:pt>
    <dgm:pt modelId="{0767A16E-5035-4FD0-A705-433159CC5833}" type="sibTrans" cxnId="{1562BDD8-8F20-4FD3-8C12-94CE4EA99893}">
      <dgm:prSet/>
      <dgm:spPr/>
      <dgm:t>
        <a:bodyPr/>
        <a:lstStyle/>
        <a:p>
          <a:endParaRPr lang="ru-RU"/>
        </a:p>
      </dgm:t>
    </dgm:pt>
    <dgm:pt modelId="{15238958-5D7C-4DEE-AD1B-F267AABA74C0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Муниципальное бюджетное образовательное учреждение дополнительного образования «Дом детского творчества №1 г. Пензы»</a:t>
          </a:r>
          <a:endParaRPr lang="ru-RU" sz="1300" dirty="0">
            <a:solidFill>
              <a:schemeClr val="tx1"/>
            </a:solidFill>
          </a:endParaRPr>
        </a:p>
      </dgm:t>
    </dgm:pt>
    <dgm:pt modelId="{84C2C98F-7C90-40EA-94F0-A563B586D106}" type="parTrans" cxnId="{21F92CE8-5F6E-4720-9DEB-B7BA0E7FDF27}">
      <dgm:prSet/>
      <dgm:spPr/>
      <dgm:t>
        <a:bodyPr/>
        <a:lstStyle/>
        <a:p>
          <a:endParaRPr lang="ru-RU"/>
        </a:p>
      </dgm:t>
    </dgm:pt>
    <dgm:pt modelId="{2B552428-E8D4-4E8D-9A9E-4BB0850853EB}" type="sibTrans" cxnId="{21F92CE8-5F6E-4720-9DEB-B7BA0E7FDF27}">
      <dgm:prSet/>
      <dgm:spPr/>
      <dgm:t>
        <a:bodyPr/>
        <a:lstStyle/>
        <a:p>
          <a:endParaRPr lang="ru-RU"/>
        </a:p>
      </dgm:t>
    </dgm:pt>
    <dgm:pt modelId="{7FF892E5-4568-4D90-A744-9FF9DED23369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Государственное бюджетное нетиповое образовательное учреждение «Академия талантов» Санкт-Петербурга</a:t>
          </a:r>
          <a:endParaRPr lang="ru-RU" sz="1300" dirty="0">
            <a:solidFill>
              <a:schemeClr val="tx1"/>
            </a:solidFill>
          </a:endParaRPr>
        </a:p>
      </dgm:t>
    </dgm:pt>
    <dgm:pt modelId="{CF110981-259A-469A-B120-356C3F01F54B}" type="parTrans" cxnId="{D56BB3A0-454D-4D24-B477-9F8B4E02DD40}">
      <dgm:prSet/>
      <dgm:spPr/>
      <dgm:t>
        <a:bodyPr/>
        <a:lstStyle/>
        <a:p>
          <a:endParaRPr lang="ru-RU"/>
        </a:p>
      </dgm:t>
    </dgm:pt>
    <dgm:pt modelId="{D747706A-6163-4827-A546-C4DF3C56256B}" type="sibTrans" cxnId="{D56BB3A0-454D-4D24-B477-9F8B4E02DD40}">
      <dgm:prSet/>
      <dgm:spPr/>
      <dgm:t>
        <a:bodyPr/>
        <a:lstStyle/>
        <a:p>
          <a:endParaRPr lang="ru-RU"/>
        </a:p>
      </dgm:t>
    </dgm:pt>
    <dgm:pt modelId="{A389310E-763E-4660-A73D-C075571BB978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Татарстан»,  г. Казань</a:t>
          </a:r>
          <a:endParaRPr lang="ru-RU" sz="1300" dirty="0">
            <a:solidFill>
              <a:schemeClr val="tx1"/>
            </a:solidFill>
          </a:endParaRPr>
        </a:p>
      </dgm:t>
    </dgm:pt>
    <dgm:pt modelId="{A569CB45-705E-4817-9A48-6AE49F87A137}" type="parTrans" cxnId="{787500BA-ABD4-4E35-9F00-D60D92E183EB}">
      <dgm:prSet/>
      <dgm:spPr/>
      <dgm:t>
        <a:bodyPr/>
        <a:lstStyle/>
        <a:p>
          <a:endParaRPr lang="ru-RU"/>
        </a:p>
      </dgm:t>
    </dgm:pt>
    <dgm:pt modelId="{CBB32467-D20F-4A5C-B7F3-812C08E42396}" type="sibTrans" cxnId="{787500BA-ABD4-4E35-9F00-D60D92E183EB}">
      <dgm:prSet/>
      <dgm:spPr/>
      <dgm:t>
        <a:bodyPr/>
        <a:lstStyle/>
        <a:p>
          <a:endParaRPr lang="ru-RU"/>
        </a:p>
      </dgm:t>
    </dgm:pt>
    <dgm:pt modelId="{14778ACD-E816-475B-9C49-C60960AAA6E1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Муниципальное бюджетное образовательное учреждение дополнительного образования «Уфимский городской Дворец детского творчества им. В.М. Комарова», г. Уфа</a:t>
          </a:r>
          <a:endParaRPr lang="ru-RU" sz="1300" dirty="0">
            <a:solidFill>
              <a:schemeClr val="tx1"/>
            </a:solidFill>
          </a:endParaRPr>
        </a:p>
      </dgm:t>
    </dgm:pt>
    <dgm:pt modelId="{F6B4E40C-3A0F-4405-A213-80CBCF965742}" type="parTrans" cxnId="{D360B9E1-97DD-4F4F-881A-DAE9157E23C0}">
      <dgm:prSet/>
      <dgm:spPr/>
      <dgm:t>
        <a:bodyPr/>
        <a:lstStyle/>
        <a:p>
          <a:endParaRPr lang="ru-RU"/>
        </a:p>
      </dgm:t>
    </dgm:pt>
    <dgm:pt modelId="{075EEC7A-7F1C-403C-8B64-57C7645710A7}" type="sibTrans" cxnId="{D360B9E1-97DD-4F4F-881A-DAE9157E23C0}">
      <dgm:prSet/>
      <dgm:spPr/>
      <dgm:t>
        <a:bodyPr/>
        <a:lstStyle/>
        <a:p>
          <a:endParaRPr lang="ru-RU"/>
        </a:p>
      </dgm:t>
    </dgm:pt>
    <dgm:pt modelId="{6D9FF704-3568-4A74-A99A-4831C621C78A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Муниципальное автономное учреждение дополнительного образования Центр развития творчества детей и юношества «Советский»,   г. Липецк</a:t>
          </a:r>
          <a:endParaRPr lang="ru-RU" sz="1300" dirty="0">
            <a:solidFill>
              <a:schemeClr val="tx1"/>
            </a:solidFill>
          </a:endParaRPr>
        </a:p>
      </dgm:t>
    </dgm:pt>
    <dgm:pt modelId="{5306B47C-04B9-4883-9BB2-81E2D7742317}" type="parTrans" cxnId="{4146A563-0B69-41F4-B7CE-61E38CFECB14}">
      <dgm:prSet/>
      <dgm:spPr/>
      <dgm:t>
        <a:bodyPr/>
        <a:lstStyle/>
        <a:p>
          <a:endParaRPr lang="ru-RU"/>
        </a:p>
      </dgm:t>
    </dgm:pt>
    <dgm:pt modelId="{77B9FA60-C5B2-40E2-A7B0-DA8DBD77EAFF}" type="sibTrans" cxnId="{4146A563-0B69-41F4-B7CE-61E38CFECB14}">
      <dgm:prSet/>
      <dgm:spPr/>
      <dgm:t>
        <a:bodyPr/>
        <a:lstStyle/>
        <a:p>
          <a:endParaRPr lang="ru-RU"/>
        </a:p>
      </dgm:t>
    </dgm:pt>
    <dgm:pt modelId="{49CA9EC2-BD9D-4408-9447-DB6B04B08004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Государственное бюджетное образовательное учреждение дополнительного образования «Республиканский Центр творчества детей и юношества», г. Назрань</a:t>
          </a:r>
          <a:endParaRPr lang="ru-RU" sz="1300" dirty="0">
            <a:solidFill>
              <a:schemeClr val="tx1"/>
            </a:solidFill>
          </a:endParaRPr>
        </a:p>
      </dgm:t>
    </dgm:pt>
    <dgm:pt modelId="{D249805B-2F7E-4F41-BBCB-D190C2E07468}" type="parTrans" cxnId="{F18D9155-2AC1-441E-A1EA-248F7A3D3723}">
      <dgm:prSet/>
      <dgm:spPr/>
      <dgm:t>
        <a:bodyPr/>
        <a:lstStyle/>
        <a:p>
          <a:endParaRPr lang="ru-RU"/>
        </a:p>
      </dgm:t>
    </dgm:pt>
    <dgm:pt modelId="{3C29AC4A-1DB3-406A-8774-1A353B7219D1}" type="sibTrans" cxnId="{F18D9155-2AC1-441E-A1EA-248F7A3D3723}">
      <dgm:prSet/>
      <dgm:spPr/>
      <dgm:t>
        <a:bodyPr/>
        <a:lstStyle/>
        <a:p>
          <a:endParaRPr lang="ru-RU"/>
        </a:p>
      </dgm:t>
    </dgm:pt>
    <dgm:pt modelId="{17DC3A67-47B5-41C9-9E8D-DA6D1FEA0BFB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 smtClean="0">
              <a:solidFill>
                <a:schemeClr val="tx1"/>
              </a:solidFill>
            </a:rPr>
            <a:t>Государственное бюджетное учреждение дополнительного образования Дворец детского (юношеского) творчества Кировского района Санкт-Петербурга</a:t>
          </a:r>
        </a:p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D6DB2264-8175-494C-AE0B-7485895C7911}" type="parTrans" cxnId="{C85F0517-DECE-4BC6-80F4-ED47A1D4EE53}">
      <dgm:prSet/>
      <dgm:spPr/>
      <dgm:t>
        <a:bodyPr/>
        <a:lstStyle/>
        <a:p>
          <a:endParaRPr lang="ru-RU"/>
        </a:p>
      </dgm:t>
    </dgm:pt>
    <dgm:pt modelId="{6640BB61-6395-4079-8CA9-31B2F3516B3F}" type="sibTrans" cxnId="{C85F0517-DECE-4BC6-80F4-ED47A1D4EE53}">
      <dgm:prSet/>
      <dgm:spPr/>
      <dgm:t>
        <a:bodyPr/>
        <a:lstStyle/>
        <a:p>
          <a:endParaRPr lang="ru-RU"/>
        </a:p>
      </dgm:t>
    </dgm:pt>
    <dgm:pt modelId="{3DE606C7-1AA7-479C-AFBB-0FD798512ACB}" type="pres">
      <dgm:prSet presAssocID="{8E7DF262-E869-443E-BCF8-CEC3010578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DEE871-F74B-45C4-9A8A-55A735C2660E}" type="pres">
      <dgm:prSet presAssocID="{08C8A669-089F-426F-BABA-621AAB57AB95}" presName="node" presStyleLbl="node1" presStyleIdx="0" presStyleCnt="10" custScaleY="101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EAB40-61BA-4BDE-839A-E9CC714717C2}" type="pres">
      <dgm:prSet presAssocID="{0767A16E-5035-4FD0-A705-433159CC5833}" presName="sibTrans" presStyleCnt="0"/>
      <dgm:spPr/>
    </dgm:pt>
    <dgm:pt modelId="{F2E9453C-9F37-499D-8D1B-ABC01B014B7C}" type="pres">
      <dgm:prSet presAssocID="{2B6AED19-2008-4A55-9AC6-2F8057869074}" presName="node" presStyleLbl="node1" presStyleIdx="1" presStyleCnt="10" custScaleY="96669" custLinFactNeighborX="-1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23602-FABE-4481-A8D0-915BA6938CCF}" type="pres">
      <dgm:prSet presAssocID="{32238A0D-85DA-496B-8C8D-EC855FFF2AD8}" presName="sibTrans" presStyleCnt="0"/>
      <dgm:spPr/>
    </dgm:pt>
    <dgm:pt modelId="{CFD97759-CCB2-41DA-A516-664BDF16BA39}" type="pres">
      <dgm:prSet presAssocID="{4EB9793A-BB53-4555-81A4-AE3EF267ADF4}" presName="node" presStyleLbl="node1" presStyleIdx="2" presStyleCnt="10" custScaleY="97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0E296-DFF5-411F-83EB-9546D1E2768A}" type="pres">
      <dgm:prSet presAssocID="{A5DD07C8-57A7-4A62-B70A-8437BF1BC22A}" presName="sibTrans" presStyleCnt="0"/>
      <dgm:spPr/>
    </dgm:pt>
    <dgm:pt modelId="{EFE5A637-E152-4F5D-8DF0-6DFBFE36142F}" type="pres">
      <dgm:prSet presAssocID="{15238958-5D7C-4DEE-AD1B-F267AABA74C0}" presName="node" presStyleLbl="node1" presStyleIdx="3" presStyleCnt="10" custScaleY="102273" custLinFactNeighborX="364" custLinFactNeighborY="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BA6BD4-F515-438D-9548-9018BDF20319}" type="pres">
      <dgm:prSet presAssocID="{2B552428-E8D4-4E8D-9A9E-4BB0850853EB}" presName="sibTrans" presStyleCnt="0"/>
      <dgm:spPr/>
    </dgm:pt>
    <dgm:pt modelId="{FFF3C98F-B651-4B6C-9CEA-1C6779F27E20}" type="pres">
      <dgm:prSet presAssocID="{7FF892E5-4568-4D90-A744-9FF9DED23369}" presName="node" presStyleLbl="node1" presStyleIdx="4" presStyleCnt="10" custScaleY="100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99B585-C89C-4908-A4C8-159190481FAD}" type="pres">
      <dgm:prSet presAssocID="{D747706A-6163-4827-A546-C4DF3C56256B}" presName="sibTrans" presStyleCnt="0"/>
      <dgm:spPr/>
    </dgm:pt>
    <dgm:pt modelId="{A389CECF-F91A-4375-B1B3-902BDC41295F}" type="pres">
      <dgm:prSet presAssocID="{A389310E-763E-4660-A73D-C075571BB978}" presName="node" presStyleLbl="node1" presStyleIdx="5" presStyleCnt="10" custScaleY="108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593B6-F2DB-4095-A72E-05C7E512F0CD}" type="pres">
      <dgm:prSet presAssocID="{CBB32467-D20F-4A5C-B7F3-812C08E42396}" presName="sibTrans" presStyleCnt="0"/>
      <dgm:spPr/>
    </dgm:pt>
    <dgm:pt modelId="{00F36F8B-39A5-4794-94A8-4F035BFD99EC}" type="pres">
      <dgm:prSet presAssocID="{14778ACD-E816-475B-9C49-C60960AAA6E1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A9715-9571-4705-97CB-BE79D9FDC2A4}" type="pres">
      <dgm:prSet presAssocID="{075EEC7A-7F1C-403C-8B64-57C7645710A7}" presName="sibTrans" presStyleCnt="0"/>
      <dgm:spPr/>
    </dgm:pt>
    <dgm:pt modelId="{0772B1B0-51AE-4EF3-8E06-9BFC6B3549DF}" type="pres">
      <dgm:prSet presAssocID="{6D9FF704-3568-4A74-A99A-4831C621C78A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E45C6-F238-40AE-86AF-85CBDBF7C85E}" type="pres">
      <dgm:prSet presAssocID="{77B9FA60-C5B2-40E2-A7B0-DA8DBD77EAFF}" presName="sibTrans" presStyleCnt="0"/>
      <dgm:spPr/>
    </dgm:pt>
    <dgm:pt modelId="{D69BD831-9055-4CCA-AD06-186061A97C7D}" type="pres">
      <dgm:prSet presAssocID="{49CA9EC2-BD9D-4408-9447-DB6B04B08004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D5522-09C6-459D-BE5B-434BA0801682}" type="pres">
      <dgm:prSet presAssocID="{3C29AC4A-1DB3-406A-8774-1A353B7219D1}" presName="sibTrans" presStyleCnt="0"/>
      <dgm:spPr/>
    </dgm:pt>
    <dgm:pt modelId="{351EDEE8-8BF2-4357-BA35-EE281A9FC6DE}" type="pres">
      <dgm:prSet presAssocID="{17DC3A67-47B5-41C9-9E8D-DA6D1FEA0BFB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67E726-D7FE-4C66-B50C-C68DDA922206}" type="presOf" srcId="{8E7DF262-E869-443E-BCF8-CEC3010578A8}" destId="{3DE606C7-1AA7-479C-AFBB-0FD798512ACB}" srcOrd="0" destOrd="0" presId="urn:microsoft.com/office/officeart/2005/8/layout/default"/>
    <dgm:cxn modelId="{9F1F6109-E39D-40C2-830E-D531D7321BD1}" type="presOf" srcId="{49CA9EC2-BD9D-4408-9447-DB6B04B08004}" destId="{D69BD831-9055-4CCA-AD06-186061A97C7D}" srcOrd="0" destOrd="0" presId="urn:microsoft.com/office/officeart/2005/8/layout/default"/>
    <dgm:cxn modelId="{F859649C-3AF1-48FF-BC84-92ECDB3C031D}" type="presOf" srcId="{6D9FF704-3568-4A74-A99A-4831C621C78A}" destId="{0772B1B0-51AE-4EF3-8E06-9BFC6B3549DF}" srcOrd="0" destOrd="0" presId="urn:microsoft.com/office/officeart/2005/8/layout/default"/>
    <dgm:cxn modelId="{7A7A45FB-C55A-4809-A4E0-A2A1E9AEA987}" srcId="{8E7DF262-E869-443E-BCF8-CEC3010578A8}" destId="{4EB9793A-BB53-4555-81A4-AE3EF267ADF4}" srcOrd="2" destOrd="0" parTransId="{E15ECF9E-E5F3-409B-AECD-7A8346095ED2}" sibTransId="{A5DD07C8-57A7-4A62-B70A-8437BF1BC22A}"/>
    <dgm:cxn modelId="{D56BB3A0-454D-4D24-B477-9F8B4E02DD40}" srcId="{8E7DF262-E869-443E-BCF8-CEC3010578A8}" destId="{7FF892E5-4568-4D90-A744-9FF9DED23369}" srcOrd="4" destOrd="0" parTransId="{CF110981-259A-469A-B120-356C3F01F54B}" sibTransId="{D747706A-6163-4827-A546-C4DF3C56256B}"/>
    <dgm:cxn modelId="{52525D6D-1394-4B3C-91AD-CDC8EAE79CF3}" type="presOf" srcId="{15238958-5D7C-4DEE-AD1B-F267AABA74C0}" destId="{EFE5A637-E152-4F5D-8DF0-6DFBFE36142F}" srcOrd="0" destOrd="0" presId="urn:microsoft.com/office/officeart/2005/8/layout/default"/>
    <dgm:cxn modelId="{4146A563-0B69-41F4-B7CE-61E38CFECB14}" srcId="{8E7DF262-E869-443E-BCF8-CEC3010578A8}" destId="{6D9FF704-3568-4A74-A99A-4831C621C78A}" srcOrd="7" destOrd="0" parTransId="{5306B47C-04B9-4883-9BB2-81E2D7742317}" sibTransId="{77B9FA60-C5B2-40E2-A7B0-DA8DBD77EAFF}"/>
    <dgm:cxn modelId="{21F92CE8-5F6E-4720-9DEB-B7BA0E7FDF27}" srcId="{8E7DF262-E869-443E-BCF8-CEC3010578A8}" destId="{15238958-5D7C-4DEE-AD1B-F267AABA74C0}" srcOrd="3" destOrd="0" parTransId="{84C2C98F-7C90-40EA-94F0-A563B586D106}" sibTransId="{2B552428-E8D4-4E8D-9A9E-4BB0850853EB}"/>
    <dgm:cxn modelId="{2DB8C37F-82FE-4C36-B7C3-EAA3C1AF48AF}" srcId="{8E7DF262-E869-443E-BCF8-CEC3010578A8}" destId="{2B6AED19-2008-4A55-9AC6-2F8057869074}" srcOrd="1" destOrd="0" parTransId="{2B80CA2B-3B37-428D-B422-942B4EC441B0}" sibTransId="{32238A0D-85DA-496B-8C8D-EC855FFF2AD8}"/>
    <dgm:cxn modelId="{DE7C32FF-2407-45BA-A3FC-C6727AC87CD3}" type="presOf" srcId="{4EB9793A-BB53-4555-81A4-AE3EF267ADF4}" destId="{CFD97759-CCB2-41DA-A516-664BDF16BA39}" srcOrd="0" destOrd="0" presId="urn:microsoft.com/office/officeart/2005/8/layout/default"/>
    <dgm:cxn modelId="{2035AF0C-BDA5-460C-A1F7-10EB4F245F1F}" type="presOf" srcId="{A389310E-763E-4660-A73D-C075571BB978}" destId="{A389CECF-F91A-4375-B1B3-902BDC41295F}" srcOrd="0" destOrd="0" presId="urn:microsoft.com/office/officeart/2005/8/layout/default"/>
    <dgm:cxn modelId="{787500BA-ABD4-4E35-9F00-D60D92E183EB}" srcId="{8E7DF262-E869-443E-BCF8-CEC3010578A8}" destId="{A389310E-763E-4660-A73D-C075571BB978}" srcOrd="5" destOrd="0" parTransId="{A569CB45-705E-4817-9A48-6AE49F87A137}" sibTransId="{CBB32467-D20F-4A5C-B7F3-812C08E42396}"/>
    <dgm:cxn modelId="{D360B9E1-97DD-4F4F-881A-DAE9157E23C0}" srcId="{8E7DF262-E869-443E-BCF8-CEC3010578A8}" destId="{14778ACD-E816-475B-9C49-C60960AAA6E1}" srcOrd="6" destOrd="0" parTransId="{F6B4E40C-3A0F-4405-A213-80CBCF965742}" sibTransId="{075EEC7A-7F1C-403C-8B64-57C7645710A7}"/>
    <dgm:cxn modelId="{4ADB13FA-FC4F-4807-85C4-0E29C410E26E}" type="presOf" srcId="{08C8A669-089F-426F-BABA-621AAB57AB95}" destId="{9ADEE871-F74B-45C4-9A8A-55A735C2660E}" srcOrd="0" destOrd="0" presId="urn:microsoft.com/office/officeart/2005/8/layout/default"/>
    <dgm:cxn modelId="{C85F0517-DECE-4BC6-80F4-ED47A1D4EE53}" srcId="{8E7DF262-E869-443E-BCF8-CEC3010578A8}" destId="{17DC3A67-47B5-41C9-9E8D-DA6D1FEA0BFB}" srcOrd="9" destOrd="0" parTransId="{D6DB2264-8175-494C-AE0B-7485895C7911}" sibTransId="{6640BB61-6395-4079-8CA9-31B2F3516B3F}"/>
    <dgm:cxn modelId="{1562BDD8-8F20-4FD3-8C12-94CE4EA99893}" srcId="{8E7DF262-E869-443E-BCF8-CEC3010578A8}" destId="{08C8A669-089F-426F-BABA-621AAB57AB95}" srcOrd="0" destOrd="0" parTransId="{64A9FE3F-5D6E-4867-9240-CC7A91A132E0}" sibTransId="{0767A16E-5035-4FD0-A705-433159CC5833}"/>
    <dgm:cxn modelId="{A430279D-1836-499E-8F5F-1EFEC8048235}" type="presOf" srcId="{7FF892E5-4568-4D90-A744-9FF9DED23369}" destId="{FFF3C98F-B651-4B6C-9CEA-1C6779F27E20}" srcOrd="0" destOrd="0" presId="urn:microsoft.com/office/officeart/2005/8/layout/default"/>
    <dgm:cxn modelId="{818B50DF-E9E5-4E09-9C51-A45708A23691}" type="presOf" srcId="{17DC3A67-47B5-41C9-9E8D-DA6D1FEA0BFB}" destId="{351EDEE8-8BF2-4357-BA35-EE281A9FC6DE}" srcOrd="0" destOrd="0" presId="urn:microsoft.com/office/officeart/2005/8/layout/default"/>
    <dgm:cxn modelId="{F18D9155-2AC1-441E-A1EA-248F7A3D3723}" srcId="{8E7DF262-E869-443E-BCF8-CEC3010578A8}" destId="{49CA9EC2-BD9D-4408-9447-DB6B04B08004}" srcOrd="8" destOrd="0" parTransId="{D249805B-2F7E-4F41-BBCB-D190C2E07468}" sibTransId="{3C29AC4A-1DB3-406A-8774-1A353B7219D1}"/>
    <dgm:cxn modelId="{3E8F510D-B60C-417D-85F2-8103D13E60A1}" type="presOf" srcId="{2B6AED19-2008-4A55-9AC6-2F8057869074}" destId="{F2E9453C-9F37-499D-8D1B-ABC01B014B7C}" srcOrd="0" destOrd="0" presId="urn:microsoft.com/office/officeart/2005/8/layout/default"/>
    <dgm:cxn modelId="{E6357C34-BE06-4A24-AE5F-C6008886BC84}" type="presOf" srcId="{14778ACD-E816-475B-9C49-C60960AAA6E1}" destId="{00F36F8B-39A5-4794-94A8-4F035BFD99EC}" srcOrd="0" destOrd="0" presId="urn:microsoft.com/office/officeart/2005/8/layout/default"/>
    <dgm:cxn modelId="{48DE620E-6F1C-42DF-A7BD-8E2F6A00F43E}" type="presParOf" srcId="{3DE606C7-1AA7-479C-AFBB-0FD798512ACB}" destId="{9ADEE871-F74B-45C4-9A8A-55A735C2660E}" srcOrd="0" destOrd="0" presId="urn:microsoft.com/office/officeart/2005/8/layout/default"/>
    <dgm:cxn modelId="{2891ED46-7109-4E23-9071-ECEAFDF4C233}" type="presParOf" srcId="{3DE606C7-1AA7-479C-AFBB-0FD798512ACB}" destId="{779EAB40-61BA-4BDE-839A-E9CC714717C2}" srcOrd="1" destOrd="0" presId="urn:microsoft.com/office/officeart/2005/8/layout/default"/>
    <dgm:cxn modelId="{25B4F125-CA94-40DE-BF7B-7D5AE0C2F5B2}" type="presParOf" srcId="{3DE606C7-1AA7-479C-AFBB-0FD798512ACB}" destId="{F2E9453C-9F37-499D-8D1B-ABC01B014B7C}" srcOrd="2" destOrd="0" presId="urn:microsoft.com/office/officeart/2005/8/layout/default"/>
    <dgm:cxn modelId="{830E0F41-4A53-4313-B5D1-FD76032ADEBD}" type="presParOf" srcId="{3DE606C7-1AA7-479C-AFBB-0FD798512ACB}" destId="{E3A23602-FABE-4481-A8D0-915BA6938CCF}" srcOrd="3" destOrd="0" presId="urn:microsoft.com/office/officeart/2005/8/layout/default"/>
    <dgm:cxn modelId="{5A72934C-E4A0-4D5C-BD62-AEB7AD76D65F}" type="presParOf" srcId="{3DE606C7-1AA7-479C-AFBB-0FD798512ACB}" destId="{CFD97759-CCB2-41DA-A516-664BDF16BA39}" srcOrd="4" destOrd="0" presId="urn:microsoft.com/office/officeart/2005/8/layout/default"/>
    <dgm:cxn modelId="{66A94B8D-827E-44AD-B8C7-136B9A8A6321}" type="presParOf" srcId="{3DE606C7-1AA7-479C-AFBB-0FD798512ACB}" destId="{C880E296-DFF5-411F-83EB-9546D1E2768A}" srcOrd="5" destOrd="0" presId="urn:microsoft.com/office/officeart/2005/8/layout/default"/>
    <dgm:cxn modelId="{3FA79989-A90E-4BCC-810A-2CC4C1D38D96}" type="presParOf" srcId="{3DE606C7-1AA7-479C-AFBB-0FD798512ACB}" destId="{EFE5A637-E152-4F5D-8DF0-6DFBFE36142F}" srcOrd="6" destOrd="0" presId="urn:microsoft.com/office/officeart/2005/8/layout/default"/>
    <dgm:cxn modelId="{8908B69B-40BB-46B5-8110-55D3FF5D1A04}" type="presParOf" srcId="{3DE606C7-1AA7-479C-AFBB-0FD798512ACB}" destId="{B4BA6BD4-F515-438D-9548-9018BDF20319}" srcOrd="7" destOrd="0" presId="urn:microsoft.com/office/officeart/2005/8/layout/default"/>
    <dgm:cxn modelId="{93929088-8FD9-4DFC-9B79-4E2A8E39E858}" type="presParOf" srcId="{3DE606C7-1AA7-479C-AFBB-0FD798512ACB}" destId="{FFF3C98F-B651-4B6C-9CEA-1C6779F27E20}" srcOrd="8" destOrd="0" presId="urn:microsoft.com/office/officeart/2005/8/layout/default"/>
    <dgm:cxn modelId="{596C7243-AF30-4B2E-9982-09FE7C014A19}" type="presParOf" srcId="{3DE606C7-1AA7-479C-AFBB-0FD798512ACB}" destId="{F699B585-C89C-4908-A4C8-159190481FAD}" srcOrd="9" destOrd="0" presId="urn:microsoft.com/office/officeart/2005/8/layout/default"/>
    <dgm:cxn modelId="{572707FC-CC2E-44AF-8B62-576B54226A4E}" type="presParOf" srcId="{3DE606C7-1AA7-479C-AFBB-0FD798512ACB}" destId="{A389CECF-F91A-4375-B1B3-902BDC41295F}" srcOrd="10" destOrd="0" presId="urn:microsoft.com/office/officeart/2005/8/layout/default"/>
    <dgm:cxn modelId="{D5C05339-5312-40EE-A5A7-04397956BEC0}" type="presParOf" srcId="{3DE606C7-1AA7-479C-AFBB-0FD798512ACB}" destId="{55C593B6-F2DB-4095-A72E-05C7E512F0CD}" srcOrd="11" destOrd="0" presId="urn:microsoft.com/office/officeart/2005/8/layout/default"/>
    <dgm:cxn modelId="{DFAD4084-F17E-444D-9FD0-285DEC5D2F30}" type="presParOf" srcId="{3DE606C7-1AA7-479C-AFBB-0FD798512ACB}" destId="{00F36F8B-39A5-4794-94A8-4F035BFD99EC}" srcOrd="12" destOrd="0" presId="urn:microsoft.com/office/officeart/2005/8/layout/default"/>
    <dgm:cxn modelId="{2F7BA5C1-521E-4405-8C62-539D208C1ACF}" type="presParOf" srcId="{3DE606C7-1AA7-479C-AFBB-0FD798512ACB}" destId="{D51A9715-9571-4705-97CB-BE79D9FDC2A4}" srcOrd="13" destOrd="0" presId="urn:microsoft.com/office/officeart/2005/8/layout/default"/>
    <dgm:cxn modelId="{9560B8FE-D40C-4BC7-92BD-5615434C8186}" type="presParOf" srcId="{3DE606C7-1AA7-479C-AFBB-0FD798512ACB}" destId="{0772B1B0-51AE-4EF3-8E06-9BFC6B3549DF}" srcOrd="14" destOrd="0" presId="urn:microsoft.com/office/officeart/2005/8/layout/default"/>
    <dgm:cxn modelId="{D941D1A3-405F-4EB1-BC95-65829B687743}" type="presParOf" srcId="{3DE606C7-1AA7-479C-AFBB-0FD798512ACB}" destId="{FFFE45C6-F238-40AE-86AF-85CBDBF7C85E}" srcOrd="15" destOrd="0" presId="urn:microsoft.com/office/officeart/2005/8/layout/default"/>
    <dgm:cxn modelId="{B86BC4E5-987A-4636-96F4-5226D3606A4D}" type="presParOf" srcId="{3DE606C7-1AA7-479C-AFBB-0FD798512ACB}" destId="{D69BD831-9055-4CCA-AD06-186061A97C7D}" srcOrd="16" destOrd="0" presId="urn:microsoft.com/office/officeart/2005/8/layout/default"/>
    <dgm:cxn modelId="{A4020B62-8AAF-4015-9639-8B273CA10934}" type="presParOf" srcId="{3DE606C7-1AA7-479C-AFBB-0FD798512ACB}" destId="{AC2D5522-09C6-459D-BE5B-434BA0801682}" srcOrd="17" destOrd="0" presId="urn:microsoft.com/office/officeart/2005/8/layout/default"/>
    <dgm:cxn modelId="{51BAEF99-C33C-4816-8AED-264079687E52}" type="presParOf" srcId="{3DE606C7-1AA7-479C-AFBB-0FD798512ACB}" destId="{351EDEE8-8BF2-4357-BA35-EE281A9FC6DE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7DF262-E869-443E-BCF8-CEC3010578A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483293-A7A6-48C2-8933-5A74ADFF40DF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Автономное образовательное учреждение дополнительного образования Вологодской области «Региональный центр дополнительного образования детей»,        г. Вологда</a:t>
          </a:r>
          <a:endParaRPr lang="ru-RU" sz="1300" dirty="0">
            <a:solidFill>
              <a:schemeClr val="tx1"/>
            </a:solidFill>
          </a:endParaRPr>
        </a:p>
      </dgm:t>
    </dgm:pt>
    <dgm:pt modelId="{D9A63508-F3FD-4778-AE2C-5FF5D6606121}" type="parTrans" cxnId="{6150AE19-6648-415A-887D-0978DB9F21E7}">
      <dgm:prSet/>
      <dgm:spPr/>
      <dgm:t>
        <a:bodyPr/>
        <a:lstStyle/>
        <a:p>
          <a:endParaRPr lang="ru-RU"/>
        </a:p>
      </dgm:t>
    </dgm:pt>
    <dgm:pt modelId="{0F308AA1-4C1E-4C2F-87EB-A744808B6622}" type="sibTrans" cxnId="{6150AE19-6648-415A-887D-0978DB9F21E7}">
      <dgm:prSet/>
      <dgm:spPr/>
      <dgm:t>
        <a:bodyPr/>
        <a:lstStyle/>
        <a:p>
          <a:endParaRPr lang="ru-RU"/>
        </a:p>
      </dgm:t>
    </dgm:pt>
    <dgm:pt modelId="{34ACD7AF-386B-4772-BF38-E9D083FD3E77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Государственное бюджетное учреждение дополнительного образования Калужской области «Областной центр дополнительного образования детей им. Ю.А. Гагарина»,               г. Калуга</a:t>
          </a:r>
          <a:endParaRPr lang="ru-RU" sz="1300" dirty="0">
            <a:solidFill>
              <a:schemeClr val="tx1"/>
            </a:solidFill>
          </a:endParaRPr>
        </a:p>
      </dgm:t>
    </dgm:pt>
    <dgm:pt modelId="{703D01E8-169F-47F4-9D67-A0E48DCA900F}" type="parTrans" cxnId="{6CE48305-CB98-44B2-B2D0-C3395254B0CA}">
      <dgm:prSet/>
      <dgm:spPr/>
      <dgm:t>
        <a:bodyPr/>
        <a:lstStyle/>
        <a:p>
          <a:endParaRPr lang="ru-RU"/>
        </a:p>
      </dgm:t>
    </dgm:pt>
    <dgm:pt modelId="{6799957B-A4F9-469D-BB83-6850608A1474}" type="sibTrans" cxnId="{6CE48305-CB98-44B2-B2D0-C3395254B0CA}">
      <dgm:prSet/>
      <dgm:spPr/>
      <dgm:t>
        <a:bodyPr/>
        <a:lstStyle/>
        <a:p>
          <a:endParaRPr lang="ru-RU"/>
        </a:p>
      </dgm:t>
    </dgm:pt>
    <dgm:pt modelId="{26750052-3C43-4BE4-94FF-843FFB73E0FC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Государственное автономное учреждение дополнительного образования Новосибирской области «Областной центр развития творчества детей и юношества»,                  г. Новосибирск</a:t>
          </a:r>
          <a:endParaRPr lang="ru-RU" sz="1300" dirty="0">
            <a:solidFill>
              <a:schemeClr val="tx1"/>
            </a:solidFill>
          </a:endParaRPr>
        </a:p>
      </dgm:t>
    </dgm:pt>
    <dgm:pt modelId="{B8512D0A-75C0-4149-958D-813940DAD50F}" type="parTrans" cxnId="{3817EADB-B2F1-4CF8-877D-A2B1D2090824}">
      <dgm:prSet/>
      <dgm:spPr/>
      <dgm:t>
        <a:bodyPr/>
        <a:lstStyle/>
        <a:p>
          <a:endParaRPr lang="ru-RU"/>
        </a:p>
      </dgm:t>
    </dgm:pt>
    <dgm:pt modelId="{11B2D80A-E09B-48BE-87C6-7E65CA25561E}" type="sibTrans" cxnId="{3817EADB-B2F1-4CF8-877D-A2B1D2090824}">
      <dgm:prSet/>
      <dgm:spPr/>
      <dgm:t>
        <a:bodyPr/>
        <a:lstStyle/>
        <a:p>
          <a:endParaRPr lang="ru-RU"/>
        </a:p>
      </dgm:t>
    </dgm:pt>
    <dgm:pt modelId="{F9BC1E5A-C2B7-40F2-9016-B04807C671C3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Муниципальное бюджетное учреждение дополнительного образования «Дом детского творчества №3 города Орла»</a:t>
          </a:r>
          <a:endParaRPr lang="ru-RU" sz="1300" dirty="0">
            <a:solidFill>
              <a:schemeClr val="tx1"/>
            </a:solidFill>
          </a:endParaRPr>
        </a:p>
      </dgm:t>
    </dgm:pt>
    <dgm:pt modelId="{592D5F06-8C90-4088-AB0E-C49D2BE96572}" type="parTrans" cxnId="{D4392F9B-5C16-4F29-A2B4-453FC674089B}">
      <dgm:prSet/>
      <dgm:spPr/>
      <dgm:t>
        <a:bodyPr/>
        <a:lstStyle/>
        <a:p>
          <a:endParaRPr lang="ru-RU"/>
        </a:p>
      </dgm:t>
    </dgm:pt>
    <dgm:pt modelId="{09A634B4-2F66-47A0-B377-EC23AE97EC14}" type="sibTrans" cxnId="{D4392F9B-5C16-4F29-A2B4-453FC674089B}">
      <dgm:prSet/>
      <dgm:spPr/>
      <dgm:t>
        <a:bodyPr/>
        <a:lstStyle/>
        <a:p>
          <a:endParaRPr lang="ru-RU"/>
        </a:p>
      </dgm:t>
    </dgm:pt>
    <dgm:pt modelId="{7E548188-1CD9-43B5-8FD0-09161004AA45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Государственное автономное образовательное учреждение дополнительного профессионального образования «Институт регионального развития Пензенской области»,          г. Пенза</a:t>
          </a:r>
          <a:endParaRPr lang="ru-RU" sz="1200" dirty="0">
            <a:solidFill>
              <a:schemeClr val="tx1"/>
            </a:solidFill>
          </a:endParaRPr>
        </a:p>
      </dgm:t>
    </dgm:pt>
    <dgm:pt modelId="{7EFE86A1-9747-43BF-84B9-C520B452C4FD}" type="parTrans" cxnId="{FC914879-0714-4419-AD0E-0CBE5837000E}">
      <dgm:prSet/>
      <dgm:spPr/>
      <dgm:t>
        <a:bodyPr/>
        <a:lstStyle/>
        <a:p>
          <a:endParaRPr lang="ru-RU"/>
        </a:p>
      </dgm:t>
    </dgm:pt>
    <dgm:pt modelId="{DF22D0E5-7332-427B-861F-3124924CA537}" type="sibTrans" cxnId="{FC914879-0714-4419-AD0E-0CBE5837000E}">
      <dgm:prSet/>
      <dgm:spPr/>
      <dgm:t>
        <a:bodyPr/>
        <a:lstStyle/>
        <a:p>
          <a:endParaRPr lang="ru-RU"/>
        </a:p>
      </dgm:t>
    </dgm:pt>
    <dgm:pt modelId="{2880E116-F86F-4955-BECE-31026D1F45E8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Государственное бюджетное учреждение дополнительного образования Центр творчества и образования Фрунзенского района Санкт-Петербурга</a:t>
          </a:r>
          <a:endParaRPr lang="ru-RU" sz="1300" dirty="0">
            <a:solidFill>
              <a:schemeClr val="tx1"/>
            </a:solidFill>
          </a:endParaRPr>
        </a:p>
      </dgm:t>
    </dgm:pt>
    <dgm:pt modelId="{E593DDBA-B043-4238-8713-34C2903B6380}" type="parTrans" cxnId="{A6367B96-1080-4631-A7FA-5499682921EC}">
      <dgm:prSet/>
      <dgm:spPr/>
      <dgm:t>
        <a:bodyPr/>
        <a:lstStyle/>
        <a:p>
          <a:endParaRPr lang="ru-RU"/>
        </a:p>
      </dgm:t>
    </dgm:pt>
    <dgm:pt modelId="{09D954A4-6043-497E-B661-965EFEFF8415}" type="sibTrans" cxnId="{A6367B96-1080-4631-A7FA-5499682921EC}">
      <dgm:prSet/>
      <dgm:spPr/>
      <dgm:t>
        <a:bodyPr/>
        <a:lstStyle/>
        <a:p>
          <a:endParaRPr lang="ru-RU"/>
        </a:p>
      </dgm:t>
    </dgm:pt>
    <dgm:pt modelId="{D1D4CA72-4F60-4953-9C91-D26E24369EC0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b="1" i="0" dirty="0" smtClean="0">
              <a:solidFill>
                <a:schemeClr val="tx1"/>
              </a:solidFill>
            </a:rPr>
            <a:t>Государственное бюджетное образовательное учреждение дополнительного образования города Севастополя</a:t>
          </a:r>
          <a:r>
            <a:rPr lang="ru-RU" b="1" dirty="0" smtClean="0">
              <a:solidFill>
                <a:schemeClr val="tx1"/>
              </a:solidFill>
            </a:rPr>
            <a:t> «Дворец детского и юношеского творчества»</a:t>
          </a:r>
          <a:endParaRPr lang="ru-RU" b="1" dirty="0">
            <a:solidFill>
              <a:schemeClr val="tx1"/>
            </a:solidFill>
          </a:endParaRPr>
        </a:p>
      </dgm:t>
    </dgm:pt>
    <dgm:pt modelId="{F652F629-E54E-472D-A745-D2856D5B22B9}" type="parTrans" cxnId="{32E40FEB-FF01-4A69-9E89-CABC15E9DFA8}">
      <dgm:prSet/>
      <dgm:spPr/>
      <dgm:t>
        <a:bodyPr/>
        <a:lstStyle/>
        <a:p>
          <a:endParaRPr lang="ru-RU"/>
        </a:p>
      </dgm:t>
    </dgm:pt>
    <dgm:pt modelId="{4ACDB34D-D347-40B8-9406-529206470522}" type="sibTrans" cxnId="{32E40FEB-FF01-4A69-9E89-CABC15E9DFA8}">
      <dgm:prSet/>
      <dgm:spPr/>
      <dgm:t>
        <a:bodyPr/>
        <a:lstStyle/>
        <a:p>
          <a:endParaRPr lang="ru-RU"/>
        </a:p>
      </dgm:t>
    </dgm:pt>
    <dgm:pt modelId="{340C488E-C73A-4164-AA3A-1AAE7C4F603C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 smtClean="0">
              <a:solidFill>
                <a:schemeClr val="tx1"/>
              </a:solidFill>
            </a:rPr>
            <a:t>Муниципальное автономное  учреждение дополнительного образования «Центр детского творчества»        г. Оренбурга</a:t>
          </a:r>
        </a:p>
        <a:p>
          <a:pPr lvl="0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F054CB97-8F26-415D-B91A-AB2224DAADCC}" type="parTrans" cxnId="{5B2DEF4D-A78D-4E8F-BEA4-399AEC7A57ED}">
      <dgm:prSet/>
      <dgm:spPr/>
      <dgm:t>
        <a:bodyPr/>
        <a:lstStyle/>
        <a:p>
          <a:endParaRPr lang="ru-RU"/>
        </a:p>
      </dgm:t>
    </dgm:pt>
    <dgm:pt modelId="{1C133F29-7DE8-49BC-9526-F79114E0FE4F}" type="sibTrans" cxnId="{5B2DEF4D-A78D-4E8F-BEA4-399AEC7A57ED}">
      <dgm:prSet/>
      <dgm:spPr/>
      <dgm:t>
        <a:bodyPr/>
        <a:lstStyle/>
        <a:p>
          <a:endParaRPr lang="ru-RU"/>
        </a:p>
      </dgm:t>
    </dgm:pt>
    <dgm:pt modelId="{2EEE83D9-F8FE-4CD3-95E2-A1B7927688FF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Муниципальное учреждение дополнительного образования «Станция юных натуралистов Кировского района Волгограда»</a:t>
          </a:r>
          <a:endParaRPr lang="ru-RU" sz="1300" dirty="0">
            <a:solidFill>
              <a:schemeClr val="tx1"/>
            </a:solidFill>
          </a:endParaRPr>
        </a:p>
      </dgm:t>
    </dgm:pt>
    <dgm:pt modelId="{60AB2400-BE29-46CD-8E0A-61E29C27C1FE}" type="parTrans" cxnId="{C537098C-EFC1-4871-A759-9456690401EB}">
      <dgm:prSet/>
      <dgm:spPr/>
      <dgm:t>
        <a:bodyPr/>
        <a:lstStyle/>
        <a:p>
          <a:endParaRPr lang="ru-RU"/>
        </a:p>
      </dgm:t>
    </dgm:pt>
    <dgm:pt modelId="{AB2B06AA-3A7A-4CF1-82DB-8FC21E2F1162}" type="sibTrans" cxnId="{C537098C-EFC1-4871-A759-9456690401EB}">
      <dgm:prSet/>
      <dgm:spPr/>
      <dgm:t>
        <a:bodyPr/>
        <a:lstStyle/>
        <a:p>
          <a:endParaRPr lang="ru-RU"/>
        </a:p>
      </dgm:t>
    </dgm:pt>
    <dgm:pt modelId="{99F520BC-8216-48A1-A9B7-03AE1B5410AD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Государственное автономное учреждение дополнительного образования Республики Коми «Республиканский центр дополнительного образования»,                  г. Сыктывкар</a:t>
          </a:r>
          <a:endParaRPr lang="ru-RU" sz="1300" dirty="0">
            <a:solidFill>
              <a:schemeClr val="tx1"/>
            </a:solidFill>
          </a:endParaRPr>
        </a:p>
      </dgm:t>
    </dgm:pt>
    <dgm:pt modelId="{AD2EC09C-B65D-4830-A23C-FDE2E2328206}" type="parTrans" cxnId="{1587530D-55E2-4E53-A5AD-FDA5A339ECA3}">
      <dgm:prSet/>
      <dgm:spPr/>
      <dgm:t>
        <a:bodyPr/>
        <a:lstStyle/>
        <a:p>
          <a:endParaRPr lang="ru-RU"/>
        </a:p>
      </dgm:t>
    </dgm:pt>
    <dgm:pt modelId="{B08C5126-978D-42C6-9C8D-B7F0FF63C84D}" type="sibTrans" cxnId="{1587530D-55E2-4E53-A5AD-FDA5A339ECA3}">
      <dgm:prSet/>
      <dgm:spPr/>
      <dgm:t>
        <a:bodyPr/>
        <a:lstStyle/>
        <a:p>
          <a:endParaRPr lang="ru-RU"/>
        </a:p>
      </dgm:t>
    </dgm:pt>
    <dgm:pt modelId="{6D9742D3-0D9A-4E9F-8E45-DFE05BFE0E35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Государственное бюджетное учреждение дополнительного образования «Центр «Ладога», Ленинградская область,                           д. </a:t>
          </a:r>
          <a:r>
            <a:rPr lang="ru-RU" sz="1300" dirty="0" err="1" smtClean="0">
              <a:solidFill>
                <a:schemeClr val="tx1"/>
              </a:solidFill>
            </a:rPr>
            <a:t>Разметелево</a:t>
          </a:r>
          <a:endParaRPr lang="ru-RU" sz="1300" dirty="0">
            <a:solidFill>
              <a:schemeClr val="tx1"/>
            </a:solidFill>
          </a:endParaRPr>
        </a:p>
      </dgm:t>
    </dgm:pt>
    <dgm:pt modelId="{E0F6EE8D-7529-41BB-BC86-C7B00F7C45AF}" type="parTrans" cxnId="{036AC37A-9F95-4567-B483-7C831791C2D9}">
      <dgm:prSet/>
      <dgm:spPr/>
      <dgm:t>
        <a:bodyPr/>
        <a:lstStyle/>
        <a:p>
          <a:endParaRPr lang="ru-RU"/>
        </a:p>
      </dgm:t>
    </dgm:pt>
    <dgm:pt modelId="{835F1A7A-5521-46E3-A342-54677645CD69}" type="sibTrans" cxnId="{036AC37A-9F95-4567-B483-7C831791C2D9}">
      <dgm:prSet/>
      <dgm:spPr/>
      <dgm:t>
        <a:bodyPr/>
        <a:lstStyle/>
        <a:p>
          <a:endParaRPr lang="ru-RU"/>
        </a:p>
      </dgm:t>
    </dgm:pt>
    <dgm:pt modelId="{C09ECBF3-E967-4C96-9676-A06619D14A36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 smtClean="0">
              <a:solidFill>
                <a:schemeClr val="tx1"/>
              </a:solidFill>
            </a:rPr>
            <a:t>Государственное бюджетное учреждение дополнительного образования «Дворец детского (юношеского) творчества Кировского района Санкт-Петербурга»</a:t>
          </a:r>
        </a:p>
        <a:p>
          <a:pPr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6D1CF75E-50F5-4F69-AA3E-E46AB229A85F}" type="parTrans" cxnId="{BD085263-2EFC-42F1-94B6-274CBCA8ED9F}">
      <dgm:prSet/>
      <dgm:spPr/>
      <dgm:t>
        <a:bodyPr/>
        <a:lstStyle/>
        <a:p>
          <a:endParaRPr lang="ru-RU"/>
        </a:p>
      </dgm:t>
    </dgm:pt>
    <dgm:pt modelId="{56DB222E-2EBD-4DDF-B741-E911340003A3}" type="sibTrans" cxnId="{BD085263-2EFC-42F1-94B6-274CBCA8ED9F}">
      <dgm:prSet/>
      <dgm:spPr/>
      <dgm:t>
        <a:bodyPr/>
        <a:lstStyle/>
        <a:p>
          <a:endParaRPr lang="ru-RU"/>
        </a:p>
      </dgm:t>
    </dgm:pt>
    <dgm:pt modelId="{04AD54E9-E391-4F73-84A6-1846D9C36B88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300" b="1" i="0" dirty="0" smtClean="0">
              <a:solidFill>
                <a:schemeClr val="tx1"/>
              </a:solidFill>
            </a:rPr>
            <a:t>Государственное бюджетное учреждение дополнительного образования </a:t>
          </a:r>
          <a:r>
            <a:rPr lang="ru-RU" sz="1300" dirty="0" smtClean="0">
              <a:solidFill>
                <a:schemeClr val="tx1"/>
              </a:solidFill>
            </a:rPr>
            <a:t>«Брянский областной губернаторский Дворец детского и юношеского творчества  имени Ю.А. Гагарина»</a:t>
          </a:r>
          <a:endParaRPr lang="ru-RU" sz="1300" dirty="0">
            <a:solidFill>
              <a:schemeClr val="tx1"/>
            </a:solidFill>
          </a:endParaRPr>
        </a:p>
      </dgm:t>
    </dgm:pt>
    <dgm:pt modelId="{BC301678-845E-41AB-BA4F-95F5175DF09B}" type="parTrans" cxnId="{C17DD072-C6C9-4030-AC74-173F67C3C3FA}">
      <dgm:prSet/>
      <dgm:spPr/>
      <dgm:t>
        <a:bodyPr/>
        <a:lstStyle/>
        <a:p>
          <a:endParaRPr lang="ru-RU"/>
        </a:p>
      </dgm:t>
    </dgm:pt>
    <dgm:pt modelId="{7E48215F-914B-4022-9BD5-DA3C3385EDF6}" type="sibTrans" cxnId="{C17DD072-C6C9-4030-AC74-173F67C3C3FA}">
      <dgm:prSet/>
      <dgm:spPr/>
      <dgm:t>
        <a:bodyPr/>
        <a:lstStyle/>
        <a:p>
          <a:endParaRPr lang="ru-RU"/>
        </a:p>
      </dgm:t>
    </dgm:pt>
    <dgm:pt modelId="{3DE606C7-1AA7-479C-AFBB-0FD798512ACB}" type="pres">
      <dgm:prSet presAssocID="{8E7DF262-E869-443E-BCF8-CEC3010578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61433F-E784-4E3D-A418-9B535EBE0B33}" type="pres">
      <dgm:prSet presAssocID="{3D483293-A7A6-48C2-8933-5A74ADFF40DF}" presName="node" presStyleLbl="node1" presStyleIdx="0" presStyleCnt="13" custScaleY="128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B31E9-42CC-4CE3-86FE-A399704AFCFF}" type="pres">
      <dgm:prSet presAssocID="{0F308AA1-4C1E-4C2F-87EB-A744808B6622}" presName="sibTrans" presStyleCnt="0"/>
      <dgm:spPr/>
    </dgm:pt>
    <dgm:pt modelId="{62970A76-5C01-482E-AE43-9EF825E9E0E1}" type="pres">
      <dgm:prSet presAssocID="{34ACD7AF-386B-4772-BF38-E9D083FD3E77}" presName="node" presStyleLbl="node1" presStyleIdx="1" presStyleCnt="13" custScaleY="129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E8AFD-4ED9-439E-B305-EEA9BA79479D}" type="pres">
      <dgm:prSet presAssocID="{6799957B-A4F9-469D-BB83-6850608A1474}" presName="sibTrans" presStyleCnt="0"/>
      <dgm:spPr/>
    </dgm:pt>
    <dgm:pt modelId="{5708D6FB-9731-48B2-BC4F-0A6DAC8B9F1C}" type="pres">
      <dgm:prSet presAssocID="{26750052-3C43-4BE4-94FF-843FFB73E0FC}" presName="node" presStyleLbl="node1" presStyleIdx="2" presStyleCnt="13" custScaleY="129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1985C-B902-457A-9FA4-0B42F35CB8B6}" type="pres">
      <dgm:prSet presAssocID="{11B2D80A-E09B-48BE-87C6-7E65CA25561E}" presName="sibTrans" presStyleCnt="0"/>
      <dgm:spPr/>
    </dgm:pt>
    <dgm:pt modelId="{78E505A2-D95A-45BB-BD78-6F84AFEC3A32}" type="pres">
      <dgm:prSet presAssocID="{F9BC1E5A-C2B7-40F2-9016-B04807C671C3}" presName="node" presStyleLbl="node1" presStyleIdx="3" presStyleCnt="13" custScaleY="129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CEB2D-B805-4551-BAC3-CF57DB516220}" type="pres">
      <dgm:prSet presAssocID="{09A634B4-2F66-47A0-B377-EC23AE97EC14}" presName="sibTrans" presStyleCnt="0"/>
      <dgm:spPr/>
    </dgm:pt>
    <dgm:pt modelId="{30859ADF-6324-4544-8933-14933020E099}" type="pres">
      <dgm:prSet presAssocID="{7E548188-1CD9-43B5-8FD0-09161004AA45}" presName="node" presStyleLbl="node1" presStyleIdx="4" presStyleCnt="13" custScaleY="121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09F92-C7F9-456B-A2BA-DD80141DB8C0}" type="pres">
      <dgm:prSet presAssocID="{DF22D0E5-7332-427B-861F-3124924CA537}" presName="sibTrans" presStyleCnt="0"/>
      <dgm:spPr/>
    </dgm:pt>
    <dgm:pt modelId="{67E4A7B3-9505-45C4-80B2-E073D9FE3D6D}" type="pres">
      <dgm:prSet presAssocID="{2880E116-F86F-4955-BECE-31026D1F45E8}" presName="node" presStyleLbl="node1" presStyleIdx="5" presStyleCnt="13" custScaleY="117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50AF4-A20A-47A0-BBBB-934EA6002A55}" type="pres">
      <dgm:prSet presAssocID="{09D954A4-6043-497E-B661-965EFEFF8415}" presName="sibTrans" presStyleCnt="0"/>
      <dgm:spPr/>
    </dgm:pt>
    <dgm:pt modelId="{D465FFC7-D734-4844-9B02-86158014C9EE}" type="pres">
      <dgm:prSet presAssocID="{D1D4CA72-4F60-4953-9C91-D26E24369EC0}" presName="node" presStyleLbl="node1" presStyleIdx="6" presStyleCnt="13" custScaleY="115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5D5B7-49CA-43C0-912D-C05B00B4AEC1}" type="pres">
      <dgm:prSet presAssocID="{4ACDB34D-D347-40B8-9406-529206470522}" presName="sibTrans" presStyleCnt="0"/>
      <dgm:spPr/>
    </dgm:pt>
    <dgm:pt modelId="{DCC09FBC-FE77-4944-9D95-547501B9ABB8}" type="pres">
      <dgm:prSet presAssocID="{340C488E-C73A-4164-AA3A-1AAE7C4F603C}" presName="node" presStyleLbl="node1" presStyleIdx="7" presStyleCnt="13" custScaleY="115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64428-8666-40DF-988E-C0C114FF3AE7}" type="pres">
      <dgm:prSet presAssocID="{1C133F29-7DE8-49BC-9526-F79114E0FE4F}" presName="sibTrans" presStyleCnt="0"/>
      <dgm:spPr/>
    </dgm:pt>
    <dgm:pt modelId="{B9E0451B-41B3-4EC4-B727-875EDA85AD95}" type="pres">
      <dgm:prSet presAssocID="{2EEE83D9-F8FE-4CD3-95E2-A1B7927688FF}" presName="node" presStyleLbl="node1" presStyleIdx="8" presStyleCnt="13" custScaleY="115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85085-3F03-4AC8-A516-199F0D3210D5}" type="pres">
      <dgm:prSet presAssocID="{AB2B06AA-3A7A-4CF1-82DB-8FC21E2F1162}" presName="sibTrans" presStyleCnt="0"/>
      <dgm:spPr/>
    </dgm:pt>
    <dgm:pt modelId="{6032D10D-753D-446B-B07F-5B6A25348247}" type="pres">
      <dgm:prSet presAssocID="{99F520BC-8216-48A1-A9B7-03AE1B5410AD}" presName="node" presStyleLbl="node1" presStyleIdx="9" presStyleCnt="13" custScaleY="119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48429-63A3-438A-BD86-BD67995E9E53}" type="pres">
      <dgm:prSet presAssocID="{B08C5126-978D-42C6-9C8D-B7F0FF63C84D}" presName="sibTrans" presStyleCnt="0"/>
      <dgm:spPr/>
    </dgm:pt>
    <dgm:pt modelId="{80FFFEAB-128A-452B-82E5-8CCBA0EB7263}" type="pres">
      <dgm:prSet presAssocID="{6D9742D3-0D9A-4E9F-8E45-DFE05BFE0E35}" presName="node" presStyleLbl="node1" presStyleIdx="10" presStyleCnt="13" custScaleY="120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FBE92-0525-41A1-B100-2897E7FF6CA0}" type="pres">
      <dgm:prSet presAssocID="{835F1A7A-5521-46E3-A342-54677645CD69}" presName="sibTrans" presStyleCnt="0"/>
      <dgm:spPr/>
    </dgm:pt>
    <dgm:pt modelId="{57B6523F-0DAB-4397-9B03-A275A326B3E4}" type="pres">
      <dgm:prSet presAssocID="{C09ECBF3-E967-4C96-9676-A06619D14A36}" presName="node" presStyleLbl="node1" presStyleIdx="11" presStyleCnt="13" custScaleY="125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8C9DC-E89A-4031-BD62-A825AB8E4DD8}" type="pres">
      <dgm:prSet presAssocID="{56DB222E-2EBD-4DDF-B741-E911340003A3}" presName="sibTrans" presStyleCnt="0"/>
      <dgm:spPr/>
    </dgm:pt>
    <dgm:pt modelId="{37CA585F-85AD-4699-9182-05BA0B1E3351}" type="pres">
      <dgm:prSet presAssocID="{04AD54E9-E391-4F73-84A6-1846D9C36B88}" presName="node" presStyleLbl="node1" presStyleIdx="12" presStyleCnt="13" custScaleY="120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651CDD-F4F7-425D-9C83-ECC1331AA7E4}" type="presOf" srcId="{C09ECBF3-E967-4C96-9676-A06619D14A36}" destId="{57B6523F-0DAB-4397-9B03-A275A326B3E4}" srcOrd="0" destOrd="0" presId="urn:microsoft.com/office/officeart/2005/8/layout/default"/>
    <dgm:cxn modelId="{5B2DEF4D-A78D-4E8F-BEA4-399AEC7A57ED}" srcId="{8E7DF262-E869-443E-BCF8-CEC3010578A8}" destId="{340C488E-C73A-4164-AA3A-1AAE7C4F603C}" srcOrd="7" destOrd="0" parTransId="{F054CB97-8F26-415D-B91A-AB2224DAADCC}" sibTransId="{1C133F29-7DE8-49BC-9526-F79114E0FE4F}"/>
    <dgm:cxn modelId="{CE7D795A-024A-42D9-8D70-398229BEA459}" type="presOf" srcId="{7E548188-1CD9-43B5-8FD0-09161004AA45}" destId="{30859ADF-6324-4544-8933-14933020E099}" srcOrd="0" destOrd="0" presId="urn:microsoft.com/office/officeart/2005/8/layout/default"/>
    <dgm:cxn modelId="{D4392F9B-5C16-4F29-A2B4-453FC674089B}" srcId="{8E7DF262-E869-443E-BCF8-CEC3010578A8}" destId="{F9BC1E5A-C2B7-40F2-9016-B04807C671C3}" srcOrd="3" destOrd="0" parTransId="{592D5F06-8C90-4088-AB0E-C49D2BE96572}" sibTransId="{09A634B4-2F66-47A0-B377-EC23AE97EC14}"/>
    <dgm:cxn modelId="{6CE48305-CB98-44B2-B2D0-C3395254B0CA}" srcId="{8E7DF262-E869-443E-BCF8-CEC3010578A8}" destId="{34ACD7AF-386B-4772-BF38-E9D083FD3E77}" srcOrd="1" destOrd="0" parTransId="{703D01E8-169F-47F4-9D67-A0E48DCA900F}" sibTransId="{6799957B-A4F9-469D-BB83-6850608A1474}"/>
    <dgm:cxn modelId="{FC914879-0714-4419-AD0E-0CBE5837000E}" srcId="{8E7DF262-E869-443E-BCF8-CEC3010578A8}" destId="{7E548188-1CD9-43B5-8FD0-09161004AA45}" srcOrd="4" destOrd="0" parTransId="{7EFE86A1-9747-43BF-84B9-C520B452C4FD}" sibTransId="{DF22D0E5-7332-427B-861F-3124924CA537}"/>
    <dgm:cxn modelId="{1587530D-55E2-4E53-A5AD-FDA5A339ECA3}" srcId="{8E7DF262-E869-443E-BCF8-CEC3010578A8}" destId="{99F520BC-8216-48A1-A9B7-03AE1B5410AD}" srcOrd="9" destOrd="0" parTransId="{AD2EC09C-B65D-4830-A23C-FDE2E2328206}" sibTransId="{B08C5126-978D-42C6-9C8D-B7F0FF63C84D}"/>
    <dgm:cxn modelId="{6150AE19-6648-415A-887D-0978DB9F21E7}" srcId="{8E7DF262-E869-443E-BCF8-CEC3010578A8}" destId="{3D483293-A7A6-48C2-8933-5A74ADFF40DF}" srcOrd="0" destOrd="0" parTransId="{D9A63508-F3FD-4778-AE2C-5FF5D6606121}" sibTransId="{0F308AA1-4C1E-4C2F-87EB-A744808B6622}"/>
    <dgm:cxn modelId="{D16E7A9C-EC3E-4BCC-BD9E-6F14F757A1D9}" type="presOf" srcId="{04AD54E9-E391-4F73-84A6-1846D9C36B88}" destId="{37CA585F-85AD-4699-9182-05BA0B1E3351}" srcOrd="0" destOrd="0" presId="urn:microsoft.com/office/officeart/2005/8/layout/default"/>
    <dgm:cxn modelId="{F4923DD8-FF8B-4153-AF3F-3D14F19C8A5B}" type="presOf" srcId="{6D9742D3-0D9A-4E9F-8E45-DFE05BFE0E35}" destId="{80FFFEAB-128A-452B-82E5-8CCBA0EB7263}" srcOrd="0" destOrd="0" presId="urn:microsoft.com/office/officeart/2005/8/layout/default"/>
    <dgm:cxn modelId="{5DEAEACE-B4AD-4995-B480-F849B77F4878}" type="presOf" srcId="{D1D4CA72-4F60-4953-9C91-D26E24369EC0}" destId="{D465FFC7-D734-4844-9B02-86158014C9EE}" srcOrd="0" destOrd="0" presId="urn:microsoft.com/office/officeart/2005/8/layout/default"/>
    <dgm:cxn modelId="{A6367B96-1080-4631-A7FA-5499682921EC}" srcId="{8E7DF262-E869-443E-BCF8-CEC3010578A8}" destId="{2880E116-F86F-4955-BECE-31026D1F45E8}" srcOrd="5" destOrd="0" parTransId="{E593DDBA-B043-4238-8713-34C2903B6380}" sibTransId="{09D954A4-6043-497E-B661-965EFEFF8415}"/>
    <dgm:cxn modelId="{C17DD072-C6C9-4030-AC74-173F67C3C3FA}" srcId="{8E7DF262-E869-443E-BCF8-CEC3010578A8}" destId="{04AD54E9-E391-4F73-84A6-1846D9C36B88}" srcOrd="12" destOrd="0" parTransId="{BC301678-845E-41AB-BA4F-95F5175DF09B}" sibTransId="{7E48215F-914B-4022-9BD5-DA3C3385EDF6}"/>
    <dgm:cxn modelId="{3817EADB-B2F1-4CF8-877D-A2B1D2090824}" srcId="{8E7DF262-E869-443E-BCF8-CEC3010578A8}" destId="{26750052-3C43-4BE4-94FF-843FFB73E0FC}" srcOrd="2" destOrd="0" parTransId="{B8512D0A-75C0-4149-958D-813940DAD50F}" sibTransId="{11B2D80A-E09B-48BE-87C6-7E65CA25561E}"/>
    <dgm:cxn modelId="{4AFB3681-6D17-4908-9444-98D18356A3F4}" type="presOf" srcId="{340C488E-C73A-4164-AA3A-1AAE7C4F603C}" destId="{DCC09FBC-FE77-4944-9D95-547501B9ABB8}" srcOrd="0" destOrd="0" presId="urn:microsoft.com/office/officeart/2005/8/layout/default"/>
    <dgm:cxn modelId="{797D655C-7B48-4F49-A05C-14C754D3D88F}" type="presOf" srcId="{34ACD7AF-386B-4772-BF38-E9D083FD3E77}" destId="{62970A76-5C01-482E-AE43-9EF825E9E0E1}" srcOrd="0" destOrd="0" presId="urn:microsoft.com/office/officeart/2005/8/layout/default"/>
    <dgm:cxn modelId="{6E327580-FFB0-4089-B7A2-EC38D3A5F8AD}" type="presOf" srcId="{26750052-3C43-4BE4-94FF-843FFB73E0FC}" destId="{5708D6FB-9731-48B2-BC4F-0A6DAC8B9F1C}" srcOrd="0" destOrd="0" presId="urn:microsoft.com/office/officeart/2005/8/layout/default"/>
    <dgm:cxn modelId="{9FDC0183-A6E1-41F8-9FDE-6A79D4D2DF03}" type="presOf" srcId="{99F520BC-8216-48A1-A9B7-03AE1B5410AD}" destId="{6032D10D-753D-446B-B07F-5B6A25348247}" srcOrd="0" destOrd="0" presId="urn:microsoft.com/office/officeart/2005/8/layout/default"/>
    <dgm:cxn modelId="{C537098C-EFC1-4871-A759-9456690401EB}" srcId="{8E7DF262-E869-443E-BCF8-CEC3010578A8}" destId="{2EEE83D9-F8FE-4CD3-95E2-A1B7927688FF}" srcOrd="8" destOrd="0" parTransId="{60AB2400-BE29-46CD-8E0A-61E29C27C1FE}" sibTransId="{AB2B06AA-3A7A-4CF1-82DB-8FC21E2F1162}"/>
    <dgm:cxn modelId="{1186DFDD-AA14-49F0-AEC7-15F9F1DBB821}" type="presOf" srcId="{2EEE83D9-F8FE-4CD3-95E2-A1B7927688FF}" destId="{B9E0451B-41B3-4EC4-B727-875EDA85AD95}" srcOrd="0" destOrd="0" presId="urn:microsoft.com/office/officeart/2005/8/layout/default"/>
    <dgm:cxn modelId="{CA84342E-5555-479A-99D6-9E6243BD0A6A}" type="presOf" srcId="{8E7DF262-E869-443E-BCF8-CEC3010578A8}" destId="{3DE606C7-1AA7-479C-AFBB-0FD798512ACB}" srcOrd="0" destOrd="0" presId="urn:microsoft.com/office/officeart/2005/8/layout/default"/>
    <dgm:cxn modelId="{036AC37A-9F95-4567-B483-7C831791C2D9}" srcId="{8E7DF262-E869-443E-BCF8-CEC3010578A8}" destId="{6D9742D3-0D9A-4E9F-8E45-DFE05BFE0E35}" srcOrd="10" destOrd="0" parTransId="{E0F6EE8D-7529-41BB-BC86-C7B00F7C45AF}" sibTransId="{835F1A7A-5521-46E3-A342-54677645CD69}"/>
    <dgm:cxn modelId="{BD085263-2EFC-42F1-94B6-274CBCA8ED9F}" srcId="{8E7DF262-E869-443E-BCF8-CEC3010578A8}" destId="{C09ECBF3-E967-4C96-9676-A06619D14A36}" srcOrd="11" destOrd="0" parTransId="{6D1CF75E-50F5-4F69-AA3E-E46AB229A85F}" sibTransId="{56DB222E-2EBD-4DDF-B741-E911340003A3}"/>
    <dgm:cxn modelId="{80D0A6D1-AD06-4C9D-A7CD-AF3C07A223A7}" type="presOf" srcId="{2880E116-F86F-4955-BECE-31026D1F45E8}" destId="{67E4A7B3-9505-45C4-80B2-E073D9FE3D6D}" srcOrd="0" destOrd="0" presId="urn:microsoft.com/office/officeart/2005/8/layout/default"/>
    <dgm:cxn modelId="{32E40FEB-FF01-4A69-9E89-CABC15E9DFA8}" srcId="{8E7DF262-E869-443E-BCF8-CEC3010578A8}" destId="{D1D4CA72-4F60-4953-9C91-D26E24369EC0}" srcOrd="6" destOrd="0" parTransId="{F652F629-E54E-472D-A745-D2856D5B22B9}" sibTransId="{4ACDB34D-D347-40B8-9406-529206470522}"/>
    <dgm:cxn modelId="{07564961-1731-4623-AAC4-F186AA9D6C9E}" type="presOf" srcId="{F9BC1E5A-C2B7-40F2-9016-B04807C671C3}" destId="{78E505A2-D95A-45BB-BD78-6F84AFEC3A32}" srcOrd="0" destOrd="0" presId="urn:microsoft.com/office/officeart/2005/8/layout/default"/>
    <dgm:cxn modelId="{71CA781D-8478-47D8-B1F6-A0481DAA3069}" type="presOf" srcId="{3D483293-A7A6-48C2-8933-5A74ADFF40DF}" destId="{1D61433F-E784-4E3D-A418-9B535EBE0B33}" srcOrd="0" destOrd="0" presId="urn:microsoft.com/office/officeart/2005/8/layout/default"/>
    <dgm:cxn modelId="{7E63C76F-96DF-435B-BD1B-A5A90ACE32ED}" type="presParOf" srcId="{3DE606C7-1AA7-479C-AFBB-0FD798512ACB}" destId="{1D61433F-E784-4E3D-A418-9B535EBE0B33}" srcOrd="0" destOrd="0" presId="urn:microsoft.com/office/officeart/2005/8/layout/default"/>
    <dgm:cxn modelId="{1D09EEEA-E4BB-4C3D-AE89-F54C2A71806F}" type="presParOf" srcId="{3DE606C7-1AA7-479C-AFBB-0FD798512ACB}" destId="{875B31E9-42CC-4CE3-86FE-A399704AFCFF}" srcOrd="1" destOrd="0" presId="urn:microsoft.com/office/officeart/2005/8/layout/default"/>
    <dgm:cxn modelId="{6B5D76DF-526B-400C-A3C8-FC8ACC7520AF}" type="presParOf" srcId="{3DE606C7-1AA7-479C-AFBB-0FD798512ACB}" destId="{62970A76-5C01-482E-AE43-9EF825E9E0E1}" srcOrd="2" destOrd="0" presId="urn:microsoft.com/office/officeart/2005/8/layout/default"/>
    <dgm:cxn modelId="{E9293A78-F141-45D2-B824-3B3E27FFC7F6}" type="presParOf" srcId="{3DE606C7-1AA7-479C-AFBB-0FD798512ACB}" destId="{1A7E8AFD-4ED9-439E-B305-EEA9BA79479D}" srcOrd="3" destOrd="0" presId="urn:microsoft.com/office/officeart/2005/8/layout/default"/>
    <dgm:cxn modelId="{7C983306-20C5-4F21-A781-801B1F38A834}" type="presParOf" srcId="{3DE606C7-1AA7-479C-AFBB-0FD798512ACB}" destId="{5708D6FB-9731-48B2-BC4F-0A6DAC8B9F1C}" srcOrd="4" destOrd="0" presId="urn:microsoft.com/office/officeart/2005/8/layout/default"/>
    <dgm:cxn modelId="{088DF516-72E0-40D4-9538-AF0B68C5A202}" type="presParOf" srcId="{3DE606C7-1AA7-479C-AFBB-0FD798512ACB}" destId="{4BF1985C-B902-457A-9FA4-0B42F35CB8B6}" srcOrd="5" destOrd="0" presId="urn:microsoft.com/office/officeart/2005/8/layout/default"/>
    <dgm:cxn modelId="{9F19423F-5376-42A5-BADE-FE356BF7EE16}" type="presParOf" srcId="{3DE606C7-1AA7-479C-AFBB-0FD798512ACB}" destId="{78E505A2-D95A-45BB-BD78-6F84AFEC3A32}" srcOrd="6" destOrd="0" presId="urn:microsoft.com/office/officeart/2005/8/layout/default"/>
    <dgm:cxn modelId="{7B157619-0290-424E-BEBA-572972E0547E}" type="presParOf" srcId="{3DE606C7-1AA7-479C-AFBB-0FD798512ACB}" destId="{0BCCEB2D-B805-4551-BAC3-CF57DB516220}" srcOrd="7" destOrd="0" presId="urn:microsoft.com/office/officeart/2005/8/layout/default"/>
    <dgm:cxn modelId="{62162551-5670-43BE-BF33-6A941812ACB8}" type="presParOf" srcId="{3DE606C7-1AA7-479C-AFBB-0FD798512ACB}" destId="{30859ADF-6324-4544-8933-14933020E099}" srcOrd="8" destOrd="0" presId="urn:microsoft.com/office/officeart/2005/8/layout/default"/>
    <dgm:cxn modelId="{6B077402-8144-4DC7-9001-FE4E6D82829D}" type="presParOf" srcId="{3DE606C7-1AA7-479C-AFBB-0FD798512ACB}" destId="{94F09F92-C7F9-456B-A2BA-DD80141DB8C0}" srcOrd="9" destOrd="0" presId="urn:microsoft.com/office/officeart/2005/8/layout/default"/>
    <dgm:cxn modelId="{0409E26B-9323-4640-94B2-5825E71EF4C3}" type="presParOf" srcId="{3DE606C7-1AA7-479C-AFBB-0FD798512ACB}" destId="{67E4A7B3-9505-45C4-80B2-E073D9FE3D6D}" srcOrd="10" destOrd="0" presId="urn:microsoft.com/office/officeart/2005/8/layout/default"/>
    <dgm:cxn modelId="{C1641C47-0C33-4876-AB8B-B9544BC829D5}" type="presParOf" srcId="{3DE606C7-1AA7-479C-AFBB-0FD798512ACB}" destId="{53550AF4-A20A-47A0-BBBB-934EA6002A55}" srcOrd="11" destOrd="0" presId="urn:microsoft.com/office/officeart/2005/8/layout/default"/>
    <dgm:cxn modelId="{FEA764C5-5963-4DF0-AA27-306416009E5C}" type="presParOf" srcId="{3DE606C7-1AA7-479C-AFBB-0FD798512ACB}" destId="{D465FFC7-D734-4844-9B02-86158014C9EE}" srcOrd="12" destOrd="0" presId="urn:microsoft.com/office/officeart/2005/8/layout/default"/>
    <dgm:cxn modelId="{EF3F32A6-9601-44FC-9488-A1FF7880234B}" type="presParOf" srcId="{3DE606C7-1AA7-479C-AFBB-0FD798512ACB}" destId="{FB85D5B7-49CA-43C0-912D-C05B00B4AEC1}" srcOrd="13" destOrd="0" presId="urn:microsoft.com/office/officeart/2005/8/layout/default"/>
    <dgm:cxn modelId="{5D29472E-3058-40F5-AD09-6B7EE7EA51A9}" type="presParOf" srcId="{3DE606C7-1AA7-479C-AFBB-0FD798512ACB}" destId="{DCC09FBC-FE77-4944-9D95-547501B9ABB8}" srcOrd="14" destOrd="0" presId="urn:microsoft.com/office/officeart/2005/8/layout/default"/>
    <dgm:cxn modelId="{C37FCE71-FD59-4B98-8EB6-DFF07D87E699}" type="presParOf" srcId="{3DE606C7-1AA7-479C-AFBB-0FD798512ACB}" destId="{CE064428-8666-40DF-988E-C0C114FF3AE7}" srcOrd="15" destOrd="0" presId="urn:microsoft.com/office/officeart/2005/8/layout/default"/>
    <dgm:cxn modelId="{7FC60DE8-4B18-47B8-A6D0-7611D6E71D93}" type="presParOf" srcId="{3DE606C7-1AA7-479C-AFBB-0FD798512ACB}" destId="{B9E0451B-41B3-4EC4-B727-875EDA85AD95}" srcOrd="16" destOrd="0" presId="urn:microsoft.com/office/officeart/2005/8/layout/default"/>
    <dgm:cxn modelId="{573E7F74-CD45-4B35-B41B-3EDD03EA801B}" type="presParOf" srcId="{3DE606C7-1AA7-479C-AFBB-0FD798512ACB}" destId="{77485085-3F03-4AC8-A516-199F0D3210D5}" srcOrd="17" destOrd="0" presId="urn:microsoft.com/office/officeart/2005/8/layout/default"/>
    <dgm:cxn modelId="{1ADB664D-4E22-42F4-A628-57DBC4C1880F}" type="presParOf" srcId="{3DE606C7-1AA7-479C-AFBB-0FD798512ACB}" destId="{6032D10D-753D-446B-B07F-5B6A25348247}" srcOrd="18" destOrd="0" presId="urn:microsoft.com/office/officeart/2005/8/layout/default"/>
    <dgm:cxn modelId="{D8651B13-A462-489F-A876-2FB19D98AAC5}" type="presParOf" srcId="{3DE606C7-1AA7-479C-AFBB-0FD798512ACB}" destId="{04E48429-63A3-438A-BD86-BD67995E9E53}" srcOrd="19" destOrd="0" presId="urn:microsoft.com/office/officeart/2005/8/layout/default"/>
    <dgm:cxn modelId="{BCE50F5D-3AD6-4F73-B96C-62E3F3592DA2}" type="presParOf" srcId="{3DE606C7-1AA7-479C-AFBB-0FD798512ACB}" destId="{80FFFEAB-128A-452B-82E5-8CCBA0EB7263}" srcOrd="20" destOrd="0" presId="urn:microsoft.com/office/officeart/2005/8/layout/default"/>
    <dgm:cxn modelId="{5AB20F01-A6EF-418B-9DD9-566E5011B6B6}" type="presParOf" srcId="{3DE606C7-1AA7-479C-AFBB-0FD798512ACB}" destId="{BA5FBE92-0525-41A1-B100-2897E7FF6CA0}" srcOrd="21" destOrd="0" presId="urn:microsoft.com/office/officeart/2005/8/layout/default"/>
    <dgm:cxn modelId="{40B11EC3-B40E-4A3B-9F16-5F46662438F3}" type="presParOf" srcId="{3DE606C7-1AA7-479C-AFBB-0FD798512ACB}" destId="{57B6523F-0DAB-4397-9B03-A275A326B3E4}" srcOrd="22" destOrd="0" presId="urn:microsoft.com/office/officeart/2005/8/layout/default"/>
    <dgm:cxn modelId="{4A553850-DE83-44CA-9651-855766921B62}" type="presParOf" srcId="{3DE606C7-1AA7-479C-AFBB-0FD798512ACB}" destId="{7B08C9DC-E89A-4031-BD62-A825AB8E4DD8}" srcOrd="23" destOrd="0" presId="urn:microsoft.com/office/officeart/2005/8/layout/default"/>
    <dgm:cxn modelId="{9511C58B-F52B-4904-89E9-5CAC51E0A5F9}" type="presParOf" srcId="{3DE606C7-1AA7-479C-AFBB-0FD798512ACB}" destId="{37CA585F-85AD-4699-9182-05BA0B1E3351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7DF262-E869-443E-BCF8-CEC3010578A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F185CE-62BD-4B5A-BAF3-955C1CB637EA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Государственное бюджетное учреждение дополнительного образования Волгоградской области «Центр «Славянка»,  </a:t>
          </a:r>
        </a:p>
        <a:p>
          <a:r>
            <a:rPr lang="ru-RU" sz="1300" dirty="0" smtClean="0">
              <a:solidFill>
                <a:schemeClr val="tx1"/>
              </a:solidFill>
            </a:rPr>
            <a:t> г. Волгоград</a:t>
          </a:r>
          <a:endParaRPr lang="ru-RU" sz="1300" dirty="0">
            <a:solidFill>
              <a:schemeClr val="tx1"/>
            </a:solidFill>
          </a:endParaRPr>
        </a:p>
      </dgm:t>
    </dgm:pt>
    <dgm:pt modelId="{87A91518-CF5D-4A3E-8FBA-E71C078AEDB2}" type="parTrans" cxnId="{DD9A3222-E81D-46C7-AA01-84B96C7EFA01}">
      <dgm:prSet/>
      <dgm:spPr/>
      <dgm:t>
        <a:bodyPr/>
        <a:lstStyle/>
        <a:p>
          <a:endParaRPr lang="ru-RU"/>
        </a:p>
      </dgm:t>
    </dgm:pt>
    <dgm:pt modelId="{96FA0AEC-A80F-40D9-ABA6-01A50FE078B3}" type="sibTrans" cxnId="{DD9A3222-E81D-46C7-AA01-84B96C7EFA01}">
      <dgm:prSet/>
      <dgm:spPr/>
      <dgm:t>
        <a:bodyPr/>
        <a:lstStyle/>
        <a:p>
          <a:endParaRPr lang="ru-RU"/>
        </a:p>
      </dgm:t>
    </dgm:pt>
    <dgm:pt modelId="{2B6AED19-2008-4A55-9AC6-2F8057869074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Муниципальное бюджетное учреждение дополнительного образования города Новосибирска «Центр дополнительного образования «Алые паруса»</a:t>
          </a:r>
          <a:endParaRPr lang="ru-RU" sz="1300" dirty="0">
            <a:solidFill>
              <a:schemeClr val="tx1"/>
            </a:solidFill>
          </a:endParaRPr>
        </a:p>
      </dgm:t>
    </dgm:pt>
    <dgm:pt modelId="{2B80CA2B-3B37-428D-B422-942B4EC441B0}" type="parTrans" cxnId="{2DB8C37F-82FE-4C36-B7C3-EAA3C1AF48AF}">
      <dgm:prSet/>
      <dgm:spPr/>
      <dgm:t>
        <a:bodyPr/>
        <a:lstStyle/>
        <a:p>
          <a:endParaRPr lang="ru-RU"/>
        </a:p>
      </dgm:t>
    </dgm:pt>
    <dgm:pt modelId="{32238A0D-85DA-496B-8C8D-EC855FFF2AD8}" type="sibTrans" cxnId="{2DB8C37F-82FE-4C36-B7C3-EAA3C1AF48AF}">
      <dgm:prSet/>
      <dgm:spPr/>
      <dgm:t>
        <a:bodyPr/>
        <a:lstStyle/>
        <a:p>
          <a:endParaRPr lang="ru-RU"/>
        </a:p>
      </dgm:t>
    </dgm:pt>
    <dgm:pt modelId="{DDEE1C68-7C50-426F-9685-EE7882038C2E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Муниципальное бюджетное учреждение дополнительного образования «Дом детского творчества №3 города Орла»</a:t>
          </a:r>
          <a:endParaRPr lang="ru-RU" sz="1300" dirty="0">
            <a:solidFill>
              <a:schemeClr val="tx1"/>
            </a:solidFill>
          </a:endParaRPr>
        </a:p>
      </dgm:t>
    </dgm:pt>
    <dgm:pt modelId="{93606903-A7C9-47A4-A255-62BDE6E44666}" type="parTrans" cxnId="{B3A5E5DC-8DF5-41BD-A8F0-D4882D34378E}">
      <dgm:prSet/>
      <dgm:spPr/>
      <dgm:t>
        <a:bodyPr/>
        <a:lstStyle/>
        <a:p>
          <a:endParaRPr lang="ru-RU"/>
        </a:p>
      </dgm:t>
    </dgm:pt>
    <dgm:pt modelId="{81C92B46-6795-4545-A3C8-88EB961B7A48}" type="sibTrans" cxnId="{B3A5E5DC-8DF5-41BD-A8F0-D4882D34378E}">
      <dgm:prSet/>
      <dgm:spPr/>
      <dgm:t>
        <a:bodyPr/>
        <a:lstStyle/>
        <a:p>
          <a:endParaRPr lang="ru-RU"/>
        </a:p>
      </dgm:t>
    </dgm:pt>
    <dgm:pt modelId="{FF792B25-112D-4373-B6C0-26938C07336B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Государственное бюджетное учреждение дополнительного образования Пензенской области «Центр развития творчества детей и юношества», г. Пенза</a:t>
          </a:r>
          <a:endParaRPr lang="ru-RU" sz="1300" dirty="0">
            <a:solidFill>
              <a:schemeClr val="tx1"/>
            </a:solidFill>
          </a:endParaRPr>
        </a:p>
      </dgm:t>
    </dgm:pt>
    <dgm:pt modelId="{59C46210-B909-455E-AB4B-E0EC21635A54}" type="parTrans" cxnId="{9332DD59-67B0-47BE-BFD9-AE682CE1B70C}">
      <dgm:prSet/>
      <dgm:spPr/>
      <dgm:t>
        <a:bodyPr/>
        <a:lstStyle/>
        <a:p>
          <a:endParaRPr lang="ru-RU"/>
        </a:p>
      </dgm:t>
    </dgm:pt>
    <dgm:pt modelId="{F70E0012-3F68-4505-9E9E-4567B73A51E8}" type="sibTrans" cxnId="{9332DD59-67B0-47BE-BFD9-AE682CE1B70C}">
      <dgm:prSet/>
      <dgm:spPr/>
      <dgm:t>
        <a:bodyPr/>
        <a:lstStyle/>
        <a:p>
          <a:endParaRPr lang="ru-RU"/>
        </a:p>
      </dgm:t>
    </dgm:pt>
    <dgm:pt modelId="{4EB9793A-BB53-4555-81A4-AE3EF267ADF4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Государственное автономное образовательное учреждение дополнительного профессионального образования «Институт регионального развития Пензенской области»,       г. Пенза</a:t>
          </a:r>
          <a:endParaRPr lang="ru-RU" sz="1300" dirty="0">
            <a:solidFill>
              <a:schemeClr val="tx1"/>
            </a:solidFill>
          </a:endParaRPr>
        </a:p>
      </dgm:t>
    </dgm:pt>
    <dgm:pt modelId="{E15ECF9E-E5F3-409B-AECD-7A8346095ED2}" type="parTrans" cxnId="{7A7A45FB-C55A-4809-A4E0-A2A1E9AEA987}">
      <dgm:prSet/>
      <dgm:spPr/>
      <dgm:t>
        <a:bodyPr/>
        <a:lstStyle/>
        <a:p>
          <a:endParaRPr lang="ru-RU"/>
        </a:p>
      </dgm:t>
    </dgm:pt>
    <dgm:pt modelId="{A5DD07C8-57A7-4A62-B70A-8437BF1BC22A}" type="sibTrans" cxnId="{7A7A45FB-C55A-4809-A4E0-A2A1E9AEA987}">
      <dgm:prSet/>
      <dgm:spPr/>
      <dgm:t>
        <a:bodyPr/>
        <a:lstStyle/>
        <a:p>
          <a:endParaRPr lang="ru-RU"/>
        </a:p>
      </dgm:t>
    </dgm:pt>
    <dgm:pt modelId="{332C2C2A-2223-4621-A962-719B34179AB4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Муниципальное бюджетное образовательное учреждение дополнительного образования «Дворец творчества детей и молодежи» городского округа Тольятти</a:t>
          </a:r>
          <a:endParaRPr lang="ru-RU" sz="1300" dirty="0">
            <a:solidFill>
              <a:schemeClr val="tx1"/>
            </a:solidFill>
          </a:endParaRPr>
        </a:p>
      </dgm:t>
    </dgm:pt>
    <dgm:pt modelId="{C5FADE25-DD2E-4A2E-AAFF-DCB27620D6DC}" type="parTrans" cxnId="{1FDB708C-B32D-4F67-8B52-60AAB75FC9E4}">
      <dgm:prSet/>
      <dgm:spPr/>
      <dgm:t>
        <a:bodyPr/>
        <a:lstStyle/>
        <a:p>
          <a:endParaRPr lang="ru-RU"/>
        </a:p>
      </dgm:t>
    </dgm:pt>
    <dgm:pt modelId="{9798E917-2BE4-46BA-A8F5-93C7EE710405}" type="sibTrans" cxnId="{1FDB708C-B32D-4F67-8B52-60AAB75FC9E4}">
      <dgm:prSet/>
      <dgm:spPr/>
      <dgm:t>
        <a:bodyPr/>
        <a:lstStyle/>
        <a:p>
          <a:endParaRPr lang="ru-RU"/>
        </a:p>
      </dgm:t>
    </dgm:pt>
    <dgm:pt modelId="{08C8A669-089F-426F-BABA-621AAB57AB95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300" b="0" i="0" dirty="0" smtClean="0">
              <a:solidFill>
                <a:schemeClr val="tx1"/>
              </a:solidFill>
            </a:rPr>
            <a:t>Государственное бюджетное образовательное учреждение дополнительного образования города Севастополя</a:t>
          </a:r>
          <a:r>
            <a:rPr lang="ru-RU" sz="1300" dirty="0" smtClean="0">
              <a:solidFill>
                <a:schemeClr val="tx1"/>
              </a:solidFill>
            </a:rPr>
            <a:t> «Дворец детского и юношеского творчества»</a:t>
          </a:r>
          <a:endParaRPr lang="ru-RU" sz="1300" dirty="0">
            <a:solidFill>
              <a:schemeClr val="tx1"/>
            </a:solidFill>
          </a:endParaRPr>
        </a:p>
      </dgm:t>
    </dgm:pt>
    <dgm:pt modelId="{64A9FE3F-5D6E-4867-9240-CC7A91A132E0}" type="parTrans" cxnId="{1562BDD8-8F20-4FD3-8C12-94CE4EA99893}">
      <dgm:prSet/>
      <dgm:spPr/>
      <dgm:t>
        <a:bodyPr/>
        <a:lstStyle/>
        <a:p>
          <a:endParaRPr lang="ru-RU"/>
        </a:p>
      </dgm:t>
    </dgm:pt>
    <dgm:pt modelId="{0767A16E-5035-4FD0-A705-433159CC5833}" type="sibTrans" cxnId="{1562BDD8-8F20-4FD3-8C12-94CE4EA99893}">
      <dgm:prSet/>
      <dgm:spPr/>
      <dgm:t>
        <a:bodyPr/>
        <a:lstStyle/>
        <a:p>
          <a:endParaRPr lang="ru-RU"/>
        </a:p>
      </dgm:t>
    </dgm:pt>
    <dgm:pt modelId="{1E85BC5B-BEE6-47EE-A1F7-8BDF291C0782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Муниципальное автономное учреждение дополнительного образования «Дворец пионеров и школьников им. Н.К. Крупской            г. Челябинска»</a:t>
          </a:r>
          <a:endParaRPr lang="ru-RU" sz="1300" dirty="0">
            <a:solidFill>
              <a:schemeClr val="tx1"/>
            </a:solidFill>
          </a:endParaRPr>
        </a:p>
      </dgm:t>
    </dgm:pt>
    <dgm:pt modelId="{F5965AE9-9800-4049-BF20-30116123465C}" type="parTrans" cxnId="{1885E9E3-1093-4B68-A299-7D4CBE5A2323}">
      <dgm:prSet/>
      <dgm:spPr/>
      <dgm:t>
        <a:bodyPr/>
        <a:lstStyle/>
        <a:p>
          <a:endParaRPr lang="ru-RU"/>
        </a:p>
      </dgm:t>
    </dgm:pt>
    <dgm:pt modelId="{8FF9DD85-C569-471F-AA50-BCF5DAEC730D}" type="sibTrans" cxnId="{1885E9E3-1093-4B68-A299-7D4CBE5A2323}">
      <dgm:prSet/>
      <dgm:spPr/>
      <dgm:t>
        <a:bodyPr/>
        <a:lstStyle/>
        <a:p>
          <a:endParaRPr lang="ru-RU"/>
        </a:p>
      </dgm:t>
    </dgm:pt>
    <dgm:pt modelId="{9470FDD9-FAA3-4E7E-ACAA-99FFB125025B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Муниципальное автономное учреждение дополнительного образования «Дом детского творчества «Юность» имени академика В.П. Макеева», Челябинская область,        г. Миасс</a:t>
          </a:r>
          <a:endParaRPr lang="ru-RU" sz="1300" dirty="0">
            <a:solidFill>
              <a:schemeClr val="tx1"/>
            </a:solidFill>
          </a:endParaRPr>
        </a:p>
      </dgm:t>
    </dgm:pt>
    <dgm:pt modelId="{2B190346-12D9-4E73-BBAF-8D018E094218}" type="parTrans" cxnId="{A70E0BF1-CDB2-43FF-B228-A54BF7EFA38D}">
      <dgm:prSet/>
      <dgm:spPr/>
      <dgm:t>
        <a:bodyPr/>
        <a:lstStyle/>
        <a:p>
          <a:endParaRPr lang="ru-RU"/>
        </a:p>
      </dgm:t>
    </dgm:pt>
    <dgm:pt modelId="{0504828F-1A94-4B33-BECC-16F39E4928D2}" type="sibTrans" cxnId="{A70E0BF1-CDB2-43FF-B228-A54BF7EFA38D}">
      <dgm:prSet/>
      <dgm:spPr/>
      <dgm:t>
        <a:bodyPr/>
        <a:lstStyle/>
        <a:p>
          <a:endParaRPr lang="ru-RU"/>
        </a:p>
      </dgm:t>
    </dgm:pt>
    <dgm:pt modelId="{7BD3318C-757C-4181-8809-9766CF7BA874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Муниципальное автономное учреждение дополнительного образования «Центр детского творчества»          г. Оренбурга</a:t>
          </a:r>
          <a:endParaRPr lang="ru-RU" sz="1300" dirty="0">
            <a:solidFill>
              <a:schemeClr val="tx1"/>
            </a:solidFill>
          </a:endParaRPr>
        </a:p>
      </dgm:t>
    </dgm:pt>
    <dgm:pt modelId="{A4230F3C-5AD4-439F-A5C6-D9EB9795B85E}" type="parTrans" cxnId="{E273BE57-D468-4BEE-ABB4-EE7EF5047CB4}">
      <dgm:prSet/>
      <dgm:spPr/>
      <dgm:t>
        <a:bodyPr/>
        <a:lstStyle/>
        <a:p>
          <a:endParaRPr lang="ru-RU"/>
        </a:p>
      </dgm:t>
    </dgm:pt>
    <dgm:pt modelId="{B97BD85A-4885-4C0F-941A-1156034C88AE}" type="sibTrans" cxnId="{E273BE57-D468-4BEE-ABB4-EE7EF5047CB4}">
      <dgm:prSet/>
      <dgm:spPr/>
      <dgm:t>
        <a:bodyPr/>
        <a:lstStyle/>
        <a:p>
          <a:endParaRPr lang="ru-RU"/>
        </a:p>
      </dgm:t>
    </dgm:pt>
    <dgm:pt modelId="{B5C65FDA-878E-448D-A993-54A2BB5167F9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Муниципальное автономное учреждение дополнительного образования «Станция детского технического творчества»                       г. Оренбурга</a:t>
          </a:r>
          <a:endParaRPr lang="ru-RU" sz="1300" dirty="0">
            <a:solidFill>
              <a:schemeClr val="tx1"/>
            </a:solidFill>
          </a:endParaRPr>
        </a:p>
      </dgm:t>
    </dgm:pt>
    <dgm:pt modelId="{3913A786-472F-497F-96AE-F4586468E043}" type="parTrans" cxnId="{70651493-1240-430C-B2BD-620748E217AC}">
      <dgm:prSet/>
      <dgm:spPr/>
      <dgm:t>
        <a:bodyPr/>
        <a:lstStyle/>
        <a:p>
          <a:endParaRPr lang="ru-RU"/>
        </a:p>
      </dgm:t>
    </dgm:pt>
    <dgm:pt modelId="{B3E2C4EC-F8FE-47B7-AF44-42F4CAC81ADD}" type="sibTrans" cxnId="{70651493-1240-430C-B2BD-620748E217AC}">
      <dgm:prSet/>
      <dgm:spPr/>
      <dgm:t>
        <a:bodyPr/>
        <a:lstStyle/>
        <a:p>
          <a:endParaRPr lang="ru-RU"/>
        </a:p>
      </dgm:t>
    </dgm:pt>
    <dgm:pt modelId="{F86205FC-AAEA-4C47-9EFA-C4B18FE72161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Государственное автономное учреждение дополнительного образования Республики Коми «Республиканский центр дополнительного образования»,                   г. Сыктывкар </a:t>
          </a:r>
          <a:endParaRPr lang="ru-RU" sz="1300" dirty="0">
            <a:solidFill>
              <a:schemeClr val="tx1"/>
            </a:solidFill>
          </a:endParaRPr>
        </a:p>
      </dgm:t>
    </dgm:pt>
    <dgm:pt modelId="{F21CAEA0-A5A2-4954-B6F4-9DF1065D7E98}" type="parTrans" cxnId="{AC7959BD-8775-40A9-AD0C-E720136D67F4}">
      <dgm:prSet/>
      <dgm:spPr/>
      <dgm:t>
        <a:bodyPr/>
        <a:lstStyle/>
        <a:p>
          <a:endParaRPr lang="ru-RU"/>
        </a:p>
      </dgm:t>
    </dgm:pt>
    <dgm:pt modelId="{B54054CE-4595-409F-B1D1-C3D82000D7B8}" type="sibTrans" cxnId="{AC7959BD-8775-40A9-AD0C-E720136D67F4}">
      <dgm:prSet/>
      <dgm:spPr/>
      <dgm:t>
        <a:bodyPr/>
        <a:lstStyle/>
        <a:p>
          <a:endParaRPr lang="ru-RU"/>
        </a:p>
      </dgm:t>
    </dgm:pt>
    <dgm:pt modelId="{AB7E6478-9405-43BE-9DFA-76AB3C37F4F2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Муниципальное бюджетное образовательное учреждение дополнительного образования «</a:t>
          </a:r>
          <a:r>
            <a:rPr lang="ru-RU" sz="1300" dirty="0" err="1" smtClean="0">
              <a:solidFill>
                <a:schemeClr val="tx1"/>
              </a:solidFill>
            </a:rPr>
            <a:t>Тотемский</a:t>
          </a:r>
          <a:r>
            <a:rPr lang="ru-RU" sz="1300" dirty="0" smtClean="0">
              <a:solidFill>
                <a:schemeClr val="tx1"/>
              </a:solidFill>
            </a:rPr>
            <a:t> Центр дополнительного образования», Вологодская область, г. Тотьма</a:t>
          </a:r>
          <a:endParaRPr lang="ru-RU" sz="1300" dirty="0">
            <a:solidFill>
              <a:schemeClr val="tx1"/>
            </a:solidFill>
          </a:endParaRPr>
        </a:p>
      </dgm:t>
    </dgm:pt>
    <dgm:pt modelId="{8D8CA420-D7B7-4865-9C0D-14927A505AC4}" type="parTrans" cxnId="{51008ABB-2CBB-45B1-92DB-B2E9B8BED98E}">
      <dgm:prSet/>
      <dgm:spPr/>
      <dgm:t>
        <a:bodyPr/>
        <a:lstStyle/>
        <a:p>
          <a:endParaRPr lang="ru-RU"/>
        </a:p>
      </dgm:t>
    </dgm:pt>
    <dgm:pt modelId="{E4DD9D95-D174-4BC9-A49E-78A9A8EE5B09}" type="sibTrans" cxnId="{51008ABB-2CBB-45B1-92DB-B2E9B8BED98E}">
      <dgm:prSet/>
      <dgm:spPr/>
      <dgm:t>
        <a:bodyPr/>
        <a:lstStyle/>
        <a:p>
          <a:endParaRPr lang="ru-RU"/>
        </a:p>
      </dgm:t>
    </dgm:pt>
    <dgm:pt modelId="{B75A8FCB-9315-452B-9DE0-31EF3B554228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200" b="0" dirty="0" smtClean="0">
              <a:solidFill>
                <a:schemeClr val="tx1"/>
              </a:solidFill>
            </a:rPr>
            <a:t>Муниципальное бюджетное образовательное учреждение дополнительного образования «Еланский дворец творчества детей и молодежи» Еланского муниципального  района Волгоградской области,                        </a:t>
          </a:r>
          <a:r>
            <a:rPr lang="ru-RU" sz="1200" b="0" dirty="0" err="1" smtClean="0">
              <a:solidFill>
                <a:schemeClr val="tx1"/>
              </a:solidFill>
            </a:rPr>
            <a:t>р.п</a:t>
          </a:r>
          <a:r>
            <a:rPr lang="ru-RU" sz="1200" b="0" dirty="0" smtClean="0">
              <a:solidFill>
                <a:schemeClr val="tx1"/>
              </a:solidFill>
            </a:rPr>
            <a:t>. Елань</a:t>
          </a:r>
          <a:endParaRPr lang="ru-RU" sz="1200" b="0" dirty="0">
            <a:solidFill>
              <a:schemeClr val="tx1"/>
            </a:solidFill>
          </a:endParaRPr>
        </a:p>
      </dgm:t>
    </dgm:pt>
    <dgm:pt modelId="{3A23BB7F-0C60-4216-A1AB-19F3E063ACB7}" type="parTrans" cxnId="{0E2BA4C6-AB64-4950-A169-E4195D621003}">
      <dgm:prSet/>
      <dgm:spPr/>
      <dgm:t>
        <a:bodyPr/>
        <a:lstStyle/>
        <a:p>
          <a:endParaRPr lang="ru-RU"/>
        </a:p>
      </dgm:t>
    </dgm:pt>
    <dgm:pt modelId="{631B1A49-97E0-4583-BF03-910600D83B36}" type="sibTrans" cxnId="{0E2BA4C6-AB64-4950-A169-E4195D621003}">
      <dgm:prSet/>
      <dgm:spPr/>
      <dgm:t>
        <a:bodyPr/>
        <a:lstStyle/>
        <a:p>
          <a:endParaRPr lang="ru-RU"/>
        </a:p>
      </dgm:t>
    </dgm:pt>
    <dgm:pt modelId="{1422A213-D332-405E-8D20-0D7C2D855264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 </a:t>
          </a:r>
          <a:r>
            <a:rPr lang="ru-RU" sz="1300" b="1" i="0" dirty="0" smtClean="0">
              <a:solidFill>
                <a:schemeClr val="tx1"/>
              </a:solidFill>
            </a:rPr>
            <a:t>Государственное бюджетное учреждение дополнительного образования </a:t>
          </a:r>
          <a:r>
            <a:rPr lang="ru-RU" sz="1300" dirty="0" smtClean="0">
              <a:solidFill>
                <a:schemeClr val="tx1"/>
              </a:solidFill>
            </a:rPr>
            <a:t>«Брянский областной губернаторский Дворец детского и юношеского творчества  имени Ю.А. Гагарина»</a:t>
          </a:r>
          <a:endParaRPr lang="ru-RU" sz="1300" dirty="0">
            <a:solidFill>
              <a:schemeClr val="tx1"/>
            </a:solidFill>
          </a:endParaRPr>
        </a:p>
      </dgm:t>
    </dgm:pt>
    <dgm:pt modelId="{877E70A8-B407-4D91-96AD-517D4674DC59}" type="parTrans" cxnId="{51DBC3F0-1688-4DD6-B1B6-01914892BA8A}">
      <dgm:prSet/>
      <dgm:spPr/>
      <dgm:t>
        <a:bodyPr/>
        <a:lstStyle/>
        <a:p>
          <a:endParaRPr lang="ru-RU"/>
        </a:p>
      </dgm:t>
    </dgm:pt>
    <dgm:pt modelId="{F29DCD08-18CC-4DF8-AC81-31B1CD93EC73}" type="sibTrans" cxnId="{51DBC3F0-1688-4DD6-B1B6-01914892BA8A}">
      <dgm:prSet/>
      <dgm:spPr/>
      <dgm:t>
        <a:bodyPr/>
        <a:lstStyle/>
        <a:p>
          <a:endParaRPr lang="ru-RU"/>
        </a:p>
      </dgm:t>
    </dgm:pt>
    <dgm:pt modelId="{3DE606C7-1AA7-479C-AFBB-0FD798512ACB}" type="pres">
      <dgm:prSet presAssocID="{8E7DF262-E869-443E-BCF8-CEC3010578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8D6A51-D43F-4D83-981A-FDBBF2BBEA34}" type="pres">
      <dgm:prSet presAssocID="{B75A8FCB-9315-452B-9DE0-31EF3B554228}" presName="node" presStyleLbl="node1" presStyleIdx="0" presStyleCnt="15" custScaleY="127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38321-589A-49B3-845A-DEE412DACFCD}" type="pres">
      <dgm:prSet presAssocID="{631B1A49-97E0-4583-BF03-910600D83B36}" presName="sibTrans" presStyleCnt="0"/>
      <dgm:spPr/>
    </dgm:pt>
    <dgm:pt modelId="{CA83D7C3-CE47-4146-B457-C5FF045EFA29}" type="pres">
      <dgm:prSet presAssocID="{AB7E6478-9405-43BE-9DFA-76AB3C37F4F2}" presName="node" presStyleLbl="node1" presStyleIdx="1" presStyleCnt="15" custScaleY="125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4547E-845B-4A8C-AAB3-A0C27DA4FCB7}" type="pres">
      <dgm:prSet presAssocID="{E4DD9D95-D174-4BC9-A49E-78A9A8EE5B09}" presName="sibTrans" presStyleCnt="0"/>
      <dgm:spPr/>
    </dgm:pt>
    <dgm:pt modelId="{87FF3034-E8A5-4309-AA9C-EE99E0FB7C86}" type="pres">
      <dgm:prSet presAssocID="{F86205FC-AAEA-4C47-9EFA-C4B18FE72161}" presName="node" presStyleLbl="node1" presStyleIdx="2" presStyleCnt="15" custScaleY="124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A7F52C-8B8C-43C9-AE23-220616970DA6}" type="pres">
      <dgm:prSet presAssocID="{B54054CE-4595-409F-B1D1-C3D82000D7B8}" presName="sibTrans" presStyleCnt="0"/>
      <dgm:spPr/>
    </dgm:pt>
    <dgm:pt modelId="{B71CC778-B308-4F59-BF9E-C011093CF09F}" type="pres">
      <dgm:prSet presAssocID="{1E85BC5B-BEE6-47EE-A1F7-8BDF291C0782}" presName="node" presStyleLbl="node1" presStyleIdx="3" presStyleCnt="15" custScaleY="123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F160B-612E-4EB6-B842-622773BCE75B}" type="pres">
      <dgm:prSet presAssocID="{8FF9DD85-C569-471F-AA50-BCF5DAEC730D}" presName="sibTrans" presStyleCnt="0"/>
      <dgm:spPr/>
    </dgm:pt>
    <dgm:pt modelId="{9ADEE871-F74B-45C4-9A8A-55A735C2660E}" type="pres">
      <dgm:prSet presAssocID="{08C8A669-089F-426F-BABA-621AAB57AB95}" presName="node" presStyleLbl="node1" presStyleIdx="4" presStyleCnt="15" custScaleY="124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EAB40-61BA-4BDE-839A-E9CC714717C2}" type="pres">
      <dgm:prSet presAssocID="{0767A16E-5035-4FD0-A705-433159CC5833}" presName="sibTrans" presStyleCnt="0"/>
      <dgm:spPr/>
    </dgm:pt>
    <dgm:pt modelId="{0BD5B9B4-8E03-40F8-85FE-02087D03B5E8}" type="pres">
      <dgm:prSet presAssocID="{332C2C2A-2223-4621-A962-719B34179AB4}" presName="node" presStyleLbl="node1" presStyleIdx="5" presStyleCnt="15" custScaleY="129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0ED95-83FD-485F-ABC1-E121C10303C6}" type="pres">
      <dgm:prSet presAssocID="{9798E917-2BE4-46BA-A8F5-93C7EE710405}" presName="sibTrans" presStyleCnt="0"/>
      <dgm:spPr/>
    </dgm:pt>
    <dgm:pt modelId="{7949D8E1-9909-45B9-9F50-C5B4BE337309}" type="pres">
      <dgm:prSet presAssocID="{FF792B25-112D-4373-B6C0-26938C07336B}" presName="node" presStyleLbl="node1" presStyleIdx="6" presStyleCnt="15" custScaleY="118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A084B-5E08-4084-B907-29F49C634766}" type="pres">
      <dgm:prSet presAssocID="{F70E0012-3F68-4505-9E9E-4567B73A51E8}" presName="sibTrans" presStyleCnt="0"/>
      <dgm:spPr/>
    </dgm:pt>
    <dgm:pt modelId="{39EFD62B-FA2A-46C6-A073-6C0A33524B95}" type="pres">
      <dgm:prSet presAssocID="{DDEE1C68-7C50-426F-9685-EE7882038C2E}" presName="node" presStyleLbl="node1" presStyleIdx="7" presStyleCnt="15" custScaleY="114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F823A-15D9-49B4-8892-A681CAF70E44}" type="pres">
      <dgm:prSet presAssocID="{81C92B46-6795-4545-A3C8-88EB961B7A48}" presName="sibTrans" presStyleCnt="0"/>
      <dgm:spPr/>
    </dgm:pt>
    <dgm:pt modelId="{F2E9453C-9F37-499D-8D1B-ABC01B014B7C}" type="pres">
      <dgm:prSet presAssocID="{2B6AED19-2008-4A55-9AC6-2F8057869074}" presName="node" presStyleLbl="node1" presStyleIdx="8" presStyleCnt="15" custScaleY="114787" custLinFactNeighborX="-1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23602-FABE-4481-A8D0-915BA6938CCF}" type="pres">
      <dgm:prSet presAssocID="{32238A0D-85DA-496B-8C8D-EC855FFF2AD8}" presName="sibTrans" presStyleCnt="0"/>
      <dgm:spPr/>
    </dgm:pt>
    <dgm:pt modelId="{0307B5A2-32EA-49A3-8734-C84EE63601E1}" type="pres">
      <dgm:prSet presAssocID="{8AF185CE-62BD-4B5A-BAF3-955C1CB637EA}" presName="node" presStyleLbl="node1" presStyleIdx="9" presStyleCnt="15" custScaleY="112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4C194F-FDF4-4956-8D36-659547EE44F6}" type="pres">
      <dgm:prSet presAssocID="{96FA0AEC-A80F-40D9-ABA6-01A50FE078B3}" presName="sibTrans" presStyleCnt="0"/>
      <dgm:spPr/>
    </dgm:pt>
    <dgm:pt modelId="{FEEFE613-52BC-474D-A62E-00ABD2B72CDC}" type="pres">
      <dgm:prSet presAssocID="{1422A213-D332-405E-8D20-0D7C2D855264}" presName="node" presStyleLbl="node1" presStyleIdx="10" presStyleCnt="15" custScaleY="134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93AF5-E0E8-4644-B6F9-DE98C27FF5AE}" type="pres">
      <dgm:prSet presAssocID="{F29DCD08-18CC-4DF8-AC81-31B1CD93EC73}" presName="sibTrans" presStyleCnt="0"/>
      <dgm:spPr/>
    </dgm:pt>
    <dgm:pt modelId="{CFD97759-CCB2-41DA-A516-664BDF16BA39}" type="pres">
      <dgm:prSet presAssocID="{4EB9793A-BB53-4555-81A4-AE3EF267ADF4}" presName="node" presStyleLbl="node1" presStyleIdx="11" presStyleCnt="15" custScaleY="142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0E296-DFF5-411F-83EB-9546D1E2768A}" type="pres">
      <dgm:prSet presAssocID="{A5DD07C8-57A7-4A62-B70A-8437BF1BC22A}" presName="sibTrans" presStyleCnt="0"/>
      <dgm:spPr/>
    </dgm:pt>
    <dgm:pt modelId="{3B466A75-B764-410E-A119-25060BF9F42A}" type="pres">
      <dgm:prSet presAssocID="{B5C65FDA-878E-448D-A993-54A2BB5167F9}" presName="node" presStyleLbl="node1" presStyleIdx="12" presStyleCnt="15" custScaleY="140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E0478-25E9-4F3A-B173-1D8B4FA74909}" type="pres">
      <dgm:prSet presAssocID="{B3E2C4EC-F8FE-47B7-AF44-42F4CAC81ADD}" presName="sibTrans" presStyleCnt="0"/>
      <dgm:spPr/>
    </dgm:pt>
    <dgm:pt modelId="{08920C6A-50A6-4443-B036-97AEF3201D84}" type="pres">
      <dgm:prSet presAssocID="{7BD3318C-757C-4181-8809-9766CF7BA874}" presName="node" presStyleLbl="node1" presStyleIdx="13" presStyleCnt="15" custScaleY="137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008F0-5171-438C-B80A-53D9A0BB5DE5}" type="pres">
      <dgm:prSet presAssocID="{B97BD85A-4885-4C0F-941A-1156034C88AE}" presName="sibTrans" presStyleCnt="0"/>
      <dgm:spPr/>
    </dgm:pt>
    <dgm:pt modelId="{5510C492-BBC0-4A96-8258-92C14BD664AC}" type="pres">
      <dgm:prSet presAssocID="{9470FDD9-FAA3-4E7E-ACAA-99FFB125025B}" presName="node" presStyleLbl="node1" presStyleIdx="14" presStyleCnt="15" custScaleY="134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0E0BF1-CDB2-43FF-B228-A54BF7EFA38D}" srcId="{8E7DF262-E869-443E-BCF8-CEC3010578A8}" destId="{9470FDD9-FAA3-4E7E-ACAA-99FFB125025B}" srcOrd="14" destOrd="0" parTransId="{2B190346-12D9-4E73-BBAF-8D018E094218}" sibTransId="{0504828F-1A94-4B33-BECC-16F39E4928D2}"/>
    <dgm:cxn modelId="{050988A1-87DC-4E63-9C4D-396412A8296F}" type="presOf" srcId="{4EB9793A-BB53-4555-81A4-AE3EF267ADF4}" destId="{CFD97759-CCB2-41DA-A516-664BDF16BA39}" srcOrd="0" destOrd="0" presId="urn:microsoft.com/office/officeart/2005/8/layout/default"/>
    <dgm:cxn modelId="{0D6D4E2E-B9A6-4F08-B7F2-19B7FC4472B6}" type="presOf" srcId="{B75A8FCB-9315-452B-9DE0-31EF3B554228}" destId="{898D6A51-D43F-4D83-981A-FDBBF2BBEA34}" srcOrd="0" destOrd="0" presId="urn:microsoft.com/office/officeart/2005/8/layout/default"/>
    <dgm:cxn modelId="{7A7A45FB-C55A-4809-A4E0-A2A1E9AEA987}" srcId="{8E7DF262-E869-443E-BCF8-CEC3010578A8}" destId="{4EB9793A-BB53-4555-81A4-AE3EF267ADF4}" srcOrd="11" destOrd="0" parTransId="{E15ECF9E-E5F3-409B-AECD-7A8346095ED2}" sibTransId="{A5DD07C8-57A7-4A62-B70A-8437BF1BC22A}"/>
    <dgm:cxn modelId="{1B84BF84-52F7-4B76-B5F8-8050A8E3CCFE}" type="presOf" srcId="{AB7E6478-9405-43BE-9DFA-76AB3C37F4F2}" destId="{CA83D7C3-CE47-4146-B457-C5FF045EFA29}" srcOrd="0" destOrd="0" presId="urn:microsoft.com/office/officeart/2005/8/layout/default"/>
    <dgm:cxn modelId="{AC7959BD-8775-40A9-AD0C-E720136D67F4}" srcId="{8E7DF262-E869-443E-BCF8-CEC3010578A8}" destId="{F86205FC-AAEA-4C47-9EFA-C4B18FE72161}" srcOrd="2" destOrd="0" parTransId="{F21CAEA0-A5A2-4954-B6F4-9DF1065D7E98}" sibTransId="{B54054CE-4595-409F-B1D1-C3D82000D7B8}"/>
    <dgm:cxn modelId="{6D3DDE9B-7BB3-44E9-B1CD-29C00187BDA7}" type="presOf" srcId="{2B6AED19-2008-4A55-9AC6-2F8057869074}" destId="{F2E9453C-9F37-499D-8D1B-ABC01B014B7C}" srcOrd="0" destOrd="0" presId="urn:microsoft.com/office/officeart/2005/8/layout/default"/>
    <dgm:cxn modelId="{9332DD59-67B0-47BE-BFD9-AE682CE1B70C}" srcId="{8E7DF262-E869-443E-BCF8-CEC3010578A8}" destId="{FF792B25-112D-4373-B6C0-26938C07336B}" srcOrd="6" destOrd="0" parTransId="{59C46210-B909-455E-AB4B-E0EC21635A54}" sibTransId="{F70E0012-3F68-4505-9E9E-4567B73A51E8}"/>
    <dgm:cxn modelId="{2A0ED5F2-514F-49F5-8C01-718C9F7A644A}" type="presOf" srcId="{8E7DF262-E869-443E-BCF8-CEC3010578A8}" destId="{3DE606C7-1AA7-479C-AFBB-0FD798512ACB}" srcOrd="0" destOrd="0" presId="urn:microsoft.com/office/officeart/2005/8/layout/default"/>
    <dgm:cxn modelId="{CA7EF646-941B-4640-BF6A-3D31A8DCC1B0}" type="presOf" srcId="{08C8A669-089F-426F-BABA-621AAB57AB95}" destId="{9ADEE871-F74B-45C4-9A8A-55A735C2660E}" srcOrd="0" destOrd="0" presId="urn:microsoft.com/office/officeart/2005/8/layout/default"/>
    <dgm:cxn modelId="{0E2BA4C6-AB64-4950-A169-E4195D621003}" srcId="{8E7DF262-E869-443E-BCF8-CEC3010578A8}" destId="{B75A8FCB-9315-452B-9DE0-31EF3B554228}" srcOrd="0" destOrd="0" parTransId="{3A23BB7F-0C60-4216-A1AB-19F3E063ACB7}" sibTransId="{631B1A49-97E0-4583-BF03-910600D83B36}"/>
    <dgm:cxn modelId="{1FDB708C-B32D-4F67-8B52-60AAB75FC9E4}" srcId="{8E7DF262-E869-443E-BCF8-CEC3010578A8}" destId="{332C2C2A-2223-4621-A962-719B34179AB4}" srcOrd="5" destOrd="0" parTransId="{C5FADE25-DD2E-4A2E-AAFF-DCB27620D6DC}" sibTransId="{9798E917-2BE4-46BA-A8F5-93C7EE710405}"/>
    <dgm:cxn modelId="{51008ABB-2CBB-45B1-92DB-B2E9B8BED98E}" srcId="{8E7DF262-E869-443E-BCF8-CEC3010578A8}" destId="{AB7E6478-9405-43BE-9DFA-76AB3C37F4F2}" srcOrd="1" destOrd="0" parTransId="{8D8CA420-D7B7-4865-9C0D-14927A505AC4}" sibTransId="{E4DD9D95-D174-4BC9-A49E-78A9A8EE5B09}"/>
    <dgm:cxn modelId="{2DB8C37F-82FE-4C36-B7C3-EAA3C1AF48AF}" srcId="{8E7DF262-E869-443E-BCF8-CEC3010578A8}" destId="{2B6AED19-2008-4A55-9AC6-2F8057869074}" srcOrd="8" destOrd="0" parTransId="{2B80CA2B-3B37-428D-B422-942B4EC441B0}" sibTransId="{32238A0D-85DA-496B-8C8D-EC855FFF2AD8}"/>
    <dgm:cxn modelId="{52AAC660-34FF-4BEF-8BF1-DF49BF0F4CCE}" type="presOf" srcId="{F86205FC-AAEA-4C47-9EFA-C4B18FE72161}" destId="{87FF3034-E8A5-4309-AA9C-EE99E0FB7C86}" srcOrd="0" destOrd="0" presId="urn:microsoft.com/office/officeart/2005/8/layout/default"/>
    <dgm:cxn modelId="{53739F6C-FEE1-4BFD-82E9-836A8A255BF6}" type="presOf" srcId="{FF792B25-112D-4373-B6C0-26938C07336B}" destId="{7949D8E1-9909-45B9-9F50-C5B4BE337309}" srcOrd="0" destOrd="0" presId="urn:microsoft.com/office/officeart/2005/8/layout/default"/>
    <dgm:cxn modelId="{9CCB8D08-BB97-45C8-816A-CE36FA445C51}" type="presOf" srcId="{8AF185CE-62BD-4B5A-BAF3-955C1CB637EA}" destId="{0307B5A2-32EA-49A3-8734-C84EE63601E1}" srcOrd="0" destOrd="0" presId="urn:microsoft.com/office/officeart/2005/8/layout/default"/>
    <dgm:cxn modelId="{1885E9E3-1093-4B68-A299-7D4CBE5A2323}" srcId="{8E7DF262-E869-443E-BCF8-CEC3010578A8}" destId="{1E85BC5B-BEE6-47EE-A1F7-8BDF291C0782}" srcOrd="3" destOrd="0" parTransId="{F5965AE9-9800-4049-BF20-30116123465C}" sibTransId="{8FF9DD85-C569-471F-AA50-BCF5DAEC730D}"/>
    <dgm:cxn modelId="{18A7792E-D251-4B2D-9641-6773D994973A}" type="presOf" srcId="{9470FDD9-FAA3-4E7E-ACAA-99FFB125025B}" destId="{5510C492-BBC0-4A96-8258-92C14BD664AC}" srcOrd="0" destOrd="0" presId="urn:microsoft.com/office/officeart/2005/8/layout/default"/>
    <dgm:cxn modelId="{AF03122C-0597-4CDD-ADFD-2FB8E514199A}" type="presOf" srcId="{1422A213-D332-405E-8D20-0D7C2D855264}" destId="{FEEFE613-52BC-474D-A62E-00ABD2B72CDC}" srcOrd="0" destOrd="0" presId="urn:microsoft.com/office/officeart/2005/8/layout/default"/>
    <dgm:cxn modelId="{4539D927-58D1-487E-AD9B-15BC884B9C4F}" type="presOf" srcId="{332C2C2A-2223-4621-A962-719B34179AB4}" destId="{0BD5B9B4-8E03-40F8-85FE-02087D03B5E8}" srcOrd="0" destOrd="0" presId="urn:microsoft.com/office/officeart/2005/8/layout/default"/>
    <dgm:cxn modelId="{82D33BCE-B879-43EE-A348-4651B85F58A2}" type="presOf" srcId="{1E85BC5B-BEE6-47EE-A1F7-8BDF291C0782}" destId="{B71CC778-B308-4F59-BF9E-C011093CF09F}" srcOrd="0" destOrd="0" presId="urn:microsoft.com/office/officeart/2005/8/layout/default"/>
    <dgm:cxn modelId="{E273BE57-D468-4BEE-ABB4-EE7EF5047CB4}" srcId="{8E7DF262-E869-443E-BCF8-CEC3010578A8}" destId="{7BD3318C-757C-4181-8809-9766CF7BA874}" srcOrd="13" destOrd="0" parTransId="{A4230F3C-5AD4-439F-A5C6-D9EB9795B85E}" sibTransId="{B97BD85A-4885-4C0F-941A-1156034C88AE}"/>
    <dgm:cxn modelId="{1FEE449E-37A4-4754-BAA0-84EB15CC3048}" type="presOf" srcId="{B5C65FDA-878E-448D-A993-54A2BB5167F9}" destId="{3B466A75-B764-410E-A119-25060BF9F42A}" srcOrd="0" destOrd="0" presId="urn:microsoft.com/office/officeart/2005/8/layout/default"/>
    <dgm:cxn modelId="{43340DD5-C2E1-494E-911E-B2A29D20183F}" type="presOf" srcId="{7BD3318C-757C-4181-8809-9766CF7BA874}" destId="{08920C6A-50A6-4443-B036-97AEF3201D84}" srcOrd="0" destOrd="0" presId="urn:microsoft.com/office/officeart/2005/8/layout/default"/>
    <dgm:cxn modelId="{DD9A3222-E81D-46C7-AA01-84B96C7EFA01}" srcId="{8E7DF262-E869-443E-BCF8-CEC3010578A8}" destId="{8AF185CE-62BD-4B5A-BAF3-955C1CB637EA}" srcOrd="9" destOrd="0" parTransId="{87A91518-CF5D-4A3E-8FBA-E71C078AEDB2}" sibTransId="{96FA0AEC-A80F-40D9-ABA6-01A50FE078B3}"/>
    <dgm:cxn modelId="{1562BDD8-8F20-4FD3-8C12-94CE4EA99893}" srcId="{8E7DF262-E869-443E-BCF8-CEC3010578A8}" destId="{08C8A669-089F-426F-BABA-621AAB57AB95}" srcOrd="4" destOrd="0" parTransId="{64A9FE3F-5D6E-4867-9240-CC7A91A132E0}" sibTransId="{0767A16E-5035-4FD0-A705-433159CC5833}"/>
    <dgm:cxn modelId="{7D1D2C3C-F320-4DEE-B601-BDB5E2802C92}" type="presOf" srcId="{DDEE1C68-7C50-426F-9685-EE7882038C2E}" destId="{39EFD62B-FA2A-46C6-A073-6C0A33524B95}" srcOrd="0" destOrd="0" presId="urn:microsoft.com/office/officeart/2005/8/layout/default"/>
    <dgm:cxn modelId="{51DBC3F0-1688-4DD6-B1B6-01914892BA8A}" srcId="{8E7DF262-E869-443E-BCF8-CEC3010578A8}" destId="{1422A213-D332-405E-8D20-0D7C2D855264}" srcOrd="10" destOrd="0" parTransId="{877E70A8-B407-4D91-96AD-517D4674DC59}" sibTransId="{F29DCD08-18CC-4DF8-AC81-31B1CD93EC73}"/>
    <dgm:cxn modelId="{70651493-1240-430C-B2BD-620748E217AC}" srcId="{8E7DF262-E869-443E-BCF8-CEC3010578A8}" destId="{B5C65FDA-878E-448D-A993-54A2BB5167F9}" srcOrd="12" destOrd="0" parTransId="{3913A786-472F-497F-96AE-F4586468E043}" sibTransId="{B3E2C4EC-F8FE-47B7-AF44-42F4CAC81ADD}"/>
    <dgm:cxn modelId="{B3A5E5DC-8DF5-41BD-A8F0-D4882D34378E}" srcId="{8E7DF262-E869-443E-BCF8-CEC3010578A8}" destId="{DDEE1C68-7C50-426F-9685-EE7882038C2E}" srcOrd="7" destOrd="0" parTransId="{93606903-A7C9-47A4-A255-62BDE6E44666}" sibTransId="{81C92B46-6795-4545-A3C8-88EB961B7A48}"/>
    <dgm:cxn modelId="{E1CFCD6F-A55B-422C-AE52-50A6D27E2E3C}" type="presParOf" srcId="{3DE606C7-1AA7-479C-AFBB-0FD798512ACB}" destId="{898D6A51-D43F-4D83-981A-FDBBF2BBEA34}" srcOrd="0" destOrd="0" presId="urn:microsoft.com/office/officeart/2005/8/layout/default"/>
    <dgm:cxn modelId="{DF7DCDE4-6D92-4590-B17D-851716BF8873}" type="presParOf" srcId="{3DE606C7-1AA7-479C-AFBB-0FD798512ACB}" destId="{64438321-589A-49B3-845A-DEE412DACFCD}" srcOrd="1" destOrd="0" presId="urn:microsoft.com/office/officeart/2005/8/layout/default"/>
    <dgm:cxn modelId="{F8B651D5-D90A-429B-B8CC-969DD1DAC2A1}" type="presParOf" srcId="{3DE606C7-1AA7-479C-AFBB-0FD798512ACB}" destId="{CA83D7C3-CE47-4146-B457-C5FF045EFA29}" srcOrd="2" destOrd="0" presId="urn:microsoft.com/office/officeart/2005/8/layout/default"/>
    <dgm:cxn modelId="{C302E1AB-AE2F-4508-9214-FCF0678BEB1F}" type="presParOf" srcId="{3DE606C7-1AA7-479C-AFBB-0FD798512ACB}" destId="{4414547E-845B-4A8C-AAB3-A0C27DA4FCB7}" srcOrd="3" destOrd="0" presId="urn:microsoft.com/office/officeart/2005/8/layout/default"/>
    <dgm:cxn modelId="{5CFD1AF8-5B62-4AC7-BB79-7486E60ADB83}" type="presParOf" srcId="{3DE606C7-1AA7-479C-AFBB-0FD798512ACB}" destId="{87FF3034-E8A5-4309-AA9C-EE99E0FB7C86}" srcOrd="4" destOrd="0" presId="urn:microsoft.com/office/officeart/2005/8/layout/default"/>
    <dgm:cxn modelId="{EA7AC32C-11B1-462E-9303-07235FDFE8EA}" type="presParOf" srcId="{3DE606C7-1AA7-479C-AFBB-0FD798512ACB}" destId="{5AA7F52C-8B8C-43C9-AE23-220616970DA6}" srcOrd="5" destOrd="0" presId="urn:microsoft.com/office/officeart/2005/8/layout/default"/>
    <dgm:cxn modelId="{D503C710-B34B-4BDF-A08F-DC6F343D9732}" type="presParOf" srcId="{3DE606C7-1AA7-479C-AFBB-0FD798512ACB}" destId="{B71CC778-B308-4F59-BF9E-C011093CF09F}" srcOrd="6" destOrd="0" presId="urn:microsoft.com/office/officeart/2005/8/layout/default"/>
    <dgm:cxn modelId="{C47E3688-5527-4F20-81C9-504D2D50FCFA}" type="presParOf" srcId="{3DE606C7-1AA7-479C-AFBB-0FD798512ACB}" destId="{9CFF160B-612E-4EB6-B842-622773BCE75B}" srcOrd="7" destOrd="0" presId="urn:microsoft.com/office/officeart/2005/8/layout/default"/>
    <dgm:cxn modelId="{44A5E1FB-4BC5-40ED-984B-1D3A2CD760F4}" type="presParOf" srcId="{3DE606C7-1AA7-479C-AFBB-0FD798512ACB}" destId="{9ADEE871-F74B-45C4-9A8A-55A735C2660E}" srcOrd="8" destOrd="0" presId="urn:microsoft.com/office/officeart/2005/8/layout/default"/>
    <dgm:cxn modelId="{5A849E01-7DE4-4EB8-95DF-4F78280A83D5}" type="presParOf" srcId="{3DE606C7-1AA7-479C-AFBB-0FD798512ACB}" destId="{779EAB40-61BA-4BDE-839A-E9CC714717C2}" srcOrd="9" destOrd="0" presId="urn:microsoft.com/office/officeart/2005/8/layout/default"/>
    <dgm:cxn modelId="{12001439-E183-4FD8-B28F-6854DEC44887}" type="presParOf" srcId="{3DE606C7-1AA7-479C-AFBB-0FD798512ACB}" destId="{0BD5B9B4-8E03-40F8-85FE-02087D03B5E8}" srcOrd="10" destOrd="0" presId="urn:microsoft.com/office/officeart/2005/8/layout/default"/>
    <dgm:cxn modelId="{40D76C25-0610-47D3-8804-3953EF056E09}" type="presParOf" srcId="{3DE606C7-1AA7-479C-AFBB-0FD798512ACB}" destId="{8690ED95-83FD-485F-ABC1-E121C10303C6}" srcOrd="11" destOrd="0" presId="urn:microsoft.com/office/officeart/2005/8/layout/default"/>
    <dgm:cxn modelId="{0BC96FDD-32E1-4F94-89BC-9DC50682EF6C}" type="presParOf" srcId="{3DE606C7-1AA7-479C-AFBB-0FD798512ACB}" destId="{7949D8E1-9909-45B9-9F50-C5B4BE337309}" srcOrd="12" destOrd="0" presId="urn:microsoft.com/office/officeart/2005/8/layout/default"/>
    <dgm:cxn modelId="{420BE3F4-68EE-441B-A362-772E3C416833}" type="presParOf" srcId="{3DE606C7-1AA7-479C-AFBB-0FD798512ACB}" destId="{D18A084B-5E08-4084-B907-29F49C634766}" srcOrd="13" destOrd="0" presId="urn:microsoft.com/office/officeart/2005/8/layout/default"/>
    <dgm:cxn modelId="{0E751D94-0989-4AA7-8AF8-0D1A4A7F6620}" type="presParOf" srcId="{3DE606C7-1AA7-479C-AFBB-0FD798512ACB}" destId="{39EFD62B-FA2A-46C6-A073-6C0A33524B95}" srcOrd="14" destOrd="0" presId="urn:microsoft.com/office/officeart/2005/8/layout/default"/>
    <dgm:cxn modelId="{F43689D2-68EB-4C68-B35B-E7DA65BC0A0E}" type="presParOf" srcId="{3DE606C7-1AA7-479C-AFBB-0FD798512ACB}" destId="{9A4F823A-15D9-49B4-8892-A681CAF70E44}" srcOrd="15" destOrd="0" presId="urn:microsoft.com/office/officeart/2005/8/layout/default"/>
    <dgm:cxn modelId="{E827C413-AB13-4E58-81BD-E311F4E01873}" type="presParOf" srcId="{3DE606C7-1AA7-479C-AFBB-0FD798512ACB}" destId="{F2E9453C-9F37-499D-8D1B-ABC01B014B7C}" srcOrd="16" destOrd="0" presId="urn:microsoft.com/office/officeart/2005/8/layout/default"/>
    <dgm:cxn modelId="{0CB45744-419C-47C6-9C8F-C82C42CDE183}" type="presParOf" srcId="{3DE606C7-1AA7-479C-AFBB-0FD798512ACB}" destId="{E3A23602-FABE-4481-A8D0-915BA6938CCF}" srcOrd="17" destOrd="0" presId="urn:microsoft.com/office/officeart/2005/8/layout/default"/>
    <dgm:cxn modelId="{F7B29E8B-D130-4B86-B1CA-D3184DB3D86E}" type="presParOf" srcId="{3DE606C7-1AA7-479C-AFBB-0FD798512ACB}" destId="{0307B5A2-32EA-49A3-8734-C84EE63601E1}" srcOrd="18" destOrd="0" presId="urn:microsoft.com/office/officeart/2005/8/layout/default"/>
    <dgm:cxn modelId="{A00AA80B-97DD-45E2-9B87-BD31F120531D}" type="presParOf" srcId="{3DE606C7-1AA7-479C-AFBB-0FD798512ACB}" destId="{734C194F-FDF4-4956-8D36-659547EE44F6}" srcOrd="19" destOrd="0" presId="urn:microsoft.com/office/officeart/2005/8/layout/default"/>
    <dgm:cxn modelId="{4EA8B7B2-05A3-4084-99CF-8D2C70752205}" type="presParOf" srcId="{3DE606C7-1AA7-479C-AFBB-0FD798512ACB}" destId="{FEEFE613-52BC-474D-A62E-00ABD2B72CDC}" srcOrd="20" destOrd="0" presId="urn:microsoft.com/office/officeart/2005/8/layout/default"/>
    <dgm:cxn modelId="{48AC8708-1190-446A-A6CD-0FEA5EDCDF65}" type="presParOf" srcId="{3DE606C7-1AA7-479C-AFBB-0FD798512ACB}" destId="{6CF93AF5-E0E8-4644-B6F9-DE98C27FF5AE}" srcOrd="21" destOrd="0" presId="urn:microsoft.com/office/officeart/2005/8/layout/default"/>
    <dgm:cxn modelId="{727EE1D8-637A-481C-BE34-2E705D977035}" type="presParOf" srcId="{3DE606C7-1AA7-479C-AFBB-0FD798512ACB}" destId="{CFD97759-CCB2-41DA-A516-664BDF16BA39}" srcOrd="22" destOrd="0" presId="urn:microsoft.com/office/officeart/2005/8/layout/default"/>
    <dgm:cxn modelId="{102F6FD5-2DD4-46E6-920F-C9592E43E108}" type="presParOf" srcId="{3DE606C7-1AA7-479C-AFBB-0FD798512ACB}" destId="{C880E296-DFF5-411F-83EB-9546D1E2768A}" srcOrd="23" destOrd="0" presId="urn:microsoft.com/office/officeart/2005/8/layout/default"/>
    <dgm:cxn modelId="{A9CBD7B3-F2F3-45E8-805D-DAD74EE82797}" type="presParOf" srcId="{3DE606C7-1AA7-479C-AFBB-0FD798512ACB}" destId="{3B466A75-B764-410E-A119-25060BF9F42A}" srcOrd="24" destOrd="0" presId="urn:microsoft.com/office/officeart/2005/8/layout/default"/>
    <dgm:cxn modelId="{CE7D2392-6CDE-4E64-92D8-DB7186CC36F4}" type="presParOf" srcId="{3DE606C7-1AA7-479C-AFBB-0FD798512ACB}" destId="{5F3E0478-25E9-4F3A-B173-1D8B4FA74909}" srcOrd="25" destOrd="0" presId="urn:microsoft.com/office/officeart/2005/8/layout/default"/>
    <dgm:cxn modelId="{4C664DEB-7F93-43B0-BAA0-8D01168FFE0B}" type="presParOf" srcId="{3DE606C7-1AA7-479C-AFBB-0FD798512ACB}" destId="{08920C6A-50A6-4443-B036-97AEF3201D84}" srcOrd="26" destOrd="0" presId="urn:microsoft.com/office/officeart/2005/8/layout/default"/>
    <dgm:cxn modelId="{692EEA8D-B1F2-4711-BB5E-B0B9B0F1D7E4}" type="presParOf" srcId="{3DE606C7-1AA7-479C-AFBB-0FD798512ACB}" destId="{B18008F0-5171-438C-B80A-53D9A0BB5DE5}" srcOrd="27" destOrd="0" presId="urn:microsoft.com/office/officeart/2005/8/layout/default"/>
    <dgm:cxn modelId="{04C8BCEC-84B8-4891-BDD8-576194A77379}" type="presParOf" srcId="{3DE606C7-1AA7-479C-AFBB-0FD798512ACB}" destId="{5510C492-BBC0-4A96-8258-92C14BD664AC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7DF262-E869-443E-BCF8-CEC3010578A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052644-44B6-4CCF-9F7B-1D16832EC49D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Государственное бюджетное учреждение дополнительного образования Калужской области «Областной центр дополнительного образования детей им. Ю.А. Гагарина»,          г. Калуга</a:t>
          </a:r>
          <a:endParaRPr lang="ru-RU" sz="1300" dirty="0">
            <a:solidFill>
              <a:schemeClr val="tx1"/>
            </a:solidFill>
          </a:endParaRPr>
        </a:p>
      </dgm:t>
    </dgm:pt>
    <dgm:pt modelId="{DB973A8B-74E0-4CA4-8488-9C4DFB2ADF6D}" type="parTrans" cxnId="{ED8CA39C-49EA-484E-BAAF-F5C6858F6E25}">
      <dgm:prSet/>
      <dgm:spPr/>
      <dgm:t>
        <a:bodyPr/>
        <a:lstStyle/>
        <a:p>
          <a:endParaRPr lang="ru-RU"/>
        </a:p>
      </dgm:t>
    </dgm:pt>
    <dgm:pt modelId="{05582BE0-31C2-4774-B2A5-6E4E5D4D7A52}" type="sibTrans" cxnId="{ED8CA39C-49EA-484E-BAAF-F5C6858F6E25}">
      <dgm:prSet/>
      <dgm:spPr/>
      <dgm:t>
        <a:bodyPr/>
        <a:lstStyle/>
        <a:p>
          <a:endParaRPr lang="ru-RU"/>
        </a:p>
      </dgm:t>
    </dgm:pt>
    <dgm:pt modelId="{6B941964-556B-49F9-A465-A944E5290FA2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Муниципальное бюджетное образовательное учреждение дополнительного образования «Городской Дворец детского (юношеского) творчества имени Н.К. Крупской», г. Новокузнецк</a:t>
          </a:r>
          <a:endParaRPr lang="ru-RU" sz="1300" dirty="0">
            <a:solidFill>
              <a:schemeClr val="tx1"/>
            </a:solidFill>
          </a:endParaRPr>
        </a:p>
      </dgm:t>
    </dgm:pt>
    <dgm:pt modelId="{03683817-9E20-484C-88E1-5AD3D0F449B7}" type="parTrans" cxnId="{ADCCA052-99FB-4722-A169-79BC45A1A236}">
      <dgm:prSet/>
      <dgm:spPr/>
      <dgm:t>
        <a:bodyPr/>
        <a:lstStyle/>
        <a:p>
          <a:endParaRPr lang="ru-RU"/>
        </a:p>
      </dgm:t>
    </dgm:pt>
    <dgm:pt modelId="{C54F8221-916B-4FF7-B9D4-27E2302064CE}" type="sibTrans" cxnId="{ADCCA052-99FB-4722-A169-79BC45A1A236}">
      <dgm:prSet/>
      <dgm:spPr/>
      <dgm:t>
        <a:bodyPr/>
        <a:lstStyle/>
        <a:p>
          <a:endParaRPr lang="ru-RU"/>
        </a:p>
      </dgm:t>
    </dgm:pt>
    <dgm:pt modelId="{6836FE5B-C848-4773-8805-A2B48CD5C5AA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Муниципальное бюджетное учреждение дополнительного образования «Дом детского творчества №3 города Орла»</a:t>
          </a:r>
          <a:endParaRPr lang="ru-RU" sz="1300" dirty="0">
            <a:solidFill>
              <a:schemeClr val="tx1"/>
            </a:solidFill>
          </a:endParaRPr>
        </a:p>
      </dgm:t>
    </dgm:pt>
    <dgm:pt modelId="{E1D37185-D6E4-49AE-8DE1-7E742709DF5F}" type="parTrans" cxnId="{0B1948DC-251B-41A0-AEDF-1A9B2147BE0A}">
      <dgm:prSet/>
      <dgm:spPr/>
      <dgm:t>
        <a:bodyPr/>
        <a:lstStyle/>
        <a:p>
          <a:endParaRPr lang="ru-RU"/>
        </a:p>
      </dgm:t>
    </dgm:pt>
    <dgm:pt modelId="{3DCE2D13-5E71-47DE-8FD8-3AEC316FC840}" type="sibTrans" cxnId="{0B1948DC-251B-41A0-AEDF-1A9B2147BE0A}">
      <dgm:prSet/>
      <dgm:spPr/>
      <dgm:t>
        <a:bodyPr/>
        <a:lstStyle/>
        <a:p>
          <a:endParaRPr lang="ru-RU"/>
        </a:p>
      </dgm:t>
    </dgm:pt>
    <dgm:pt modelId="{858DECCC-9A22-411C-B285-9551581BBA67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Государственное автономное образовательное учреждение дополнительного профессионального образования «Институт регионального развития Пензенской области», г. Пенза</a:t>
          </a:r>
          <a:endParaRPr lang="ru-RU" sz="1300" dirty="0">
            <a:solidFill>
              <a:schemeClr val="tx1"/>
            </a:solidFill>
          </a:endParaRPr>
        </a:p>
      </dgm:t>
    </dgm:pt>
    <dgm:pt modelId="{09978E33-D561-4283-9EFA-248A46444B4D}" type="parTrans" cxnId="{A0533038-68B5-421E-80B2-247FD259F39C}">
      <dgm:prSet/>
      <dgm:spPr/>
      <dgm:t>
        <a:bodyPr/>
        <a:lstStyle/>
        <a:p>
          <a:endParaRPr lang="ru-RU"/>
        </a:p>
      </dgm:t>
    </dgm:pt>
    <dgm:pt modelId="{59C5739F-B9FF-413D-8397-461B4E09E2FD}" type="sibTrans" cxnId="{A0533038-68B5-421E-80B2-247FD259F39C}">
      <dgm:prSet/>
      <dgm:spPr/>
      <dgm:t>
        <a:bodyPr/>
        <a:lstStyle/>
        <a:p>
          <a:endParaRPr lang="ru-RU"/>
        </a:p>
      </dgm:t>
    </dgm:pt>
    <dgm:pt modelId="{C21D3536-5744-4F9F-B6FF-25D3D33FB85E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Государственное бюджетное общеобразовательное учреждение Самарской области средняя общеобразовательная школа №1 города Нефтегорска муниципального района </a:t>
          </a:r>
          <a:r>
            <a:rPr lang="ru-RU" dirty="0" err="1" smtClean="0">
              <a:solidFill>
                <a:schemeClr val="tx1"/>
              </a:solidFill>
            </a:rPr>
            <a:t>Нефтегорский</a:t>
          </a:r>
          <a:r>
            <a:rPr lang="ru-RU" dirty="0" smtClean="0">
              <a:solidFill>
                <a:schemeClr val="tx1"/>
              </a:solidFill>
            </a:rPr>
            <a:t> Самарской области, структурное подразделение дополнительного образования детей – Центр детского творчества «Радуга»</a:t>
          </a:r>
          <a:endParaRPr lang="ru-RU" dirty="0">
            <a:solidFill>
              <a:schemeClr val="tx1"/>
            </a:solidFill>
          </a:endParaRPr>
        </a:p>
      </dgm:t>
    </dgm:pt>
    <dgm:pt modelId="{FA03E2C6-71C6-47C3-A4C7-F1E0CE556E98}" type="parTrans" cxnId="{CDACDCDD-2CD9-4333-ABE7-E7F88BDF7CDF}">
      <dgm:prSet/>
      <dgm:spPr/>
      <dgm:t>
        <a:bodyPr/>
        <a:lstStyle/>
        <a:p>
          <a:endParaRPr lang="ru-RU"/>
        </a:p>
      </dgm:t>
    </dgm:pt>
    <dgm:pt modelId="{A2EBC0AA-CB64-4F42-9EE7-241BB532A202}" type="sibTrans" cxnId="{CDACDCDD-2CD9-4333-ABE7-E7F88BDF7CDF}">
      <dgm:prSet/>
      <dgm:spPr/>
      <dgm:t>
        <a:bodyPr/>
        <a:lstStyle/>
        <a:p>
          <a:endParaRPr lang="ru-RU"/>
        </a:p>
      </dgm:t>
    </dgm:pt>
    <dgm:pt modelId="{8F5AA2B9-3205-46E1-8153-11956844FAEC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Муниципальное автономное учреждение дополнительного образования «Дом детского творчества «Юность» имени академика В.П. Макеева»,           г. Миасс</a:t>
          </a:r>
          <a:endParaRPr lang="ru-RU" sz="1300" dirty="0">
            <a:solidFill>
              <a:schemeClr val="tx1"/>
            </a:solidFill>
          </a:endParaRPr>
        </a:p>
      </dgm:t>
    </dgm:pt>
    <dgm:pt modelId="{F828460B-87BA-4F12-90CA-8665CD872E52}" type="sibTrans" cxnId="{0A401FE5-89C7-48EB-883C-1149C979D992}">
      <dgm:prSet/>
      <dgm:spPr/>
      <dgm:t>
        <a:bodyPr/>
        <a:lstStyle/>
        <a:p>
          <a:endParaRPr lang="ru-RU"/>
        </a:p>
      </dgm:t>
    </dgm:pt>
    <dgm:pt modelId="{9A7F2E89-B658-4526-BDB0-B5B47624E1FA}" type="parTrans" cxnId="{0A401FE5-89C7-48EB-883C-1149C979D992}">
      <dgm:prSet/>
      <dgm:spPr/>
      <dgm:t>
        <a:bodyPr/>
        <a:lstStyle/>
        <a:p>
          <a:endParaRPr lang="ru-RU"/>
        </a:p>
      </dgm:t>
    </dgm:pt>
    <dgm:pt modelId="{247A6B0C-8342-42EA-9158-234BE99DB876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Государственное бюджетное образовательное учреждение дополнительного образования города Севастополя «Дворец детского и юношеского творчества»</a:t>
          </a:r>
          <a:endParaRPr lang="ru-RU" sz="1300" dirty="0">
            <a:solidFill>
              <a:schemeClr val="tx1"/>
            </a:solidFill>
          </a:endParaRPr>
        </a:p>
      </dgm:t>
    </dgm:pt>
    <dgm:pt modelId="{C787479C-2C4F-4063-AA25-66D27F555A46}" type="parTrans" cxnId="{48C7E6C3-A889-46E5-A3E0-05CFC35D7541}">
      <dgm:prSet/>
      <dgm:spPr/>
      <dgm:t>
        <a:bodyPr/>
        <a:lstStyle/>
        <a:p>
          <a:endParaRPr lang="ru-RU"/>
        </a:p>
      </dgm:t>
    </dgm:pt>
    <dgm:pt modelId="{0C363E34-01F6-4E19-8522-DA5E88034A93}" type="sibTrans" cxnId="{48C7E6C3-A889-46E5-A3E0-05CFC35D7541}">
      <dgm:prSet/>
      <dgm:spPr/>
      <dgm:t>
        <a:bodyPr/>
        <a:lstStyle/>
        <a:p>
          <a:endParaRPr lang="ru-RU"/>
        </a:p>
      </dgm:t>
    </dgm:pt>
    <dgm:pt modelId="{84652B11-02AC-42B6-AC31-8D4CDD9B6E72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Муниципальное автономное учреждение дополнительного образования «Центр детского творчества» г. Оренбурга</a:t>
          </a:r>
          <a:endParaRPr lang="ru-RU" sz="1300" dirty="0">
            <a:solidFill>
              <a:schemeClr val="tx1"/>
            </a:solidFill>
          </a:endParaRPr>
        </a:p>
      </dgm:t>
    </dgm:pt>
    <dgm:pt modelId="{4EA4649D-BC01-4EE3-B400-12BD7DCFD919}" type="parTrans" cxnId="{F362B655-8310-42CE-BB36-285CD34F7C8B}">
      <dgm:prSet/>
      <dgm:spPr/>
      <dgm:t>
        <a:bodyPr/>
        <a:lstStyle/>
        <a:p>
          <a:endParaRPr lang="ru-RU"/>
        </a:p>
      </dgm:t>
    </dgm:pt>
    <dgm:pt modelId="{D61EA1BB-C7C9-4E29-8E37-50D354715966}" type="sibTrans" cxnId="{F362B655-8310-42CE-BB36-285CD34F7C8B}">
      <dgm:prSet/>
      <dgm:spPr/>
      <dgm:t>
        <a:bodyPr/>
        <a:lstStyle/>
        <a:p>
          <a:endParaRPr lang="ru-RU"/>
        </a:p>
      </dgm:t>
    </dgm:pt>
    <dgm:pt modelId="{924C8677-FECA-4BD0-8C91-BBBAEE237206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Областное государственное бюджетное учреждение «Белгородский региональный модельный центр дополнительного образования детей»</a:t>
          </a:r>
          <a:endParaRPr lang="ru-RU" sz="1300" dirty="0">
            <a:solidFill>
              <a:schemeClr val="tx1"/>
            </a:solidFill>
          </a:endParaRPr>
        </a:p>
      </dgm:t>
    </dgm:pt>
    <dgm:pt modelId="{760ACE6F-8486-45C8-B38D-B4774B50762F}" type="parTrans" cxnId="{C664549A-578A-49F7-9CFB-ADB3FF3D40FB}">
      <dgm:prSet/>
      <dgm:spPr/>
      <dgm:t>
        <a:bodyPr/>
        <a:lstStyle/>
        <a:p>
          <a:endParaRPr lang="ru-RU"/>
        </a:p>
      </dgm:t>
    </dgm:pt>
    <dgm:pt modelId="{FCAFB7D3-B323-4222-95A1-DFCE8C5B0D86}" type="sibTrans" cxnId="{C664549A-578A-49F7-9CFB-ADB3FF3D40FB}">
      <dgm:prSet/>
      <dgm:spPr/>
      <dgm:t>
        <a:bodyPr/>
        <a:lstStyle/>
        <a:p>
          <a:endParaRPr lang="ru-RU"/>
        </a:p>
      </dgm:t>
    </dgm:pt>
    <dgm:pt modelId="{2B53F842-3576-4E48-9971-F7D62F085CF7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Муниципальное автономное учреждение дополнительного образования Дом детского творчества г. Балтийска</a:t>
          </a:r>
          <a:endParaRPr lang="ru-RU" sz="1300" dirty="0">
            <a:solidFill>
              <a:schemeClr val="tx1"/>
            </a:solidFill>
          </a:endParaRPr>
        </a:p>
      </dgm:t>
    </dgm:pt>
    <dgm:pt modelId="{05165095-433B-4B8C-8229-D8022E5B6D9E}" type="parTrans" cxnId="{101C9C6F-D4AC-46CB-8E93-4EDD2F3ACC7B}">
      <dgm:prSet/>
      <dgm:spPr/>
      <dgm:t>
        <a:bodyPr/>
        <a:lstStyle/>
        <a:p>
          <a:endParaRPr lang="ru-RU"/>
        </a:p>
      </dgm:t>
    </dgm:pt>
    <dgm:pt modelId="{7F50C9D6-71D9-4AFF-87BC-9FB988A15C83}" type="sibTrans" cxnId="{101C9C6F-D4AC-46CB-8E93-4EDD2F3ACC7B}">
      <dgm:prSet/>
      <dgm:spPr/>
      <dgm:t>
        <a:bodyPr/>
        <a:lstStyle/>
        <a:p>
          <a:endParaRPr lang="ru-RU"/>
        </a:p>
      </dgm:t>
    </dgm:pt>
    <dgm:pt modelId="{F147361C-53C5-46E8-8453-AEDA2BCAC00B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 smtClean="0">
              <a:solidFill>
                <a:schemeClr val="tx1"/>
              </a:solidFill>
            </a:rPr>
            <a:t>Государственное бюджетное учреждение дополнительного образования Дворец детского (юношеского) творчества Кировского района Санкт-Петербурга</a:t>
          </a:r>
        </a:p>
        <a:p>
          <a:pPr lvl="0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>
            <a:solidFill>
              <a:schemeClr val="tx1"/>
            </a:solidFill>
          </a:endParaRPr>
        </a:p>
      </dgm:t>
    </dgm:pt>
    <dgm:pt modelId="{B0C0BB2A-E0F9-4FEA-985D-F1AA73968627}" type="parTrans" cxnId="{AF994E34-CA15-4B2E-BB3D-6FC6AE7E3CEF}">
      <dgm:prSet/>
      <dgm:spPr/>
      <dgm:t>
        <a:bodyPr/>
        <a:lstStyle/>
        <a:p>
          <a:endParaRPr lang="ru-RU"/>
        </a:p>
      </dgm:t>
    </dgm:pt>
    <dgm:pt modelId="{C26F1832-5E71-489C-A421-8E85C33C6FA3}" type="sibTrans" cxnId="{AF994E34-CA15-4B2E-BB3D-6FC6AE7E3CEF}">
      <dgm:prSet/>
      <dgm:spPr/>
      <dgm:t>
        <a:bodyPr/>
        <a:lstStyle/>
        <a:p>
          <a:endParaRPr lang="ru-RU"/>
        </a:p>
      </dgm:t>
    </dgm:pt>
    <dgm:pt modelId="{A171A2B4-C788-40BD-816F-8CEEEE387CC2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Государственное бюджетное учреждение дополнительного образования «Брянский областной губернаторский Дворец детского и юношеского творчества имени Ю.А. Гагарина»</a:t>
          </a:r>
          <a:endParaRPr lang="ru-RU" sz="1300" dirty="0">
            <a:solidFill>
              <a:schemeClr val="tx1"/>
            </a:solidFill>
          </a:endParaRPr>
        </a:p>
      </dgm:t>
    </dgm:pt>
    <dgm:pt modelId="{1D1AAC6F-5436-44AC-8885-8BE201F3F228}" type="parTrans" cxnId="{F68B1E01-3564-4638-8908-B6AED95ECE33}">
      <dgm:prSet/>
      <dgm:spPr/>
      <dgm:t>
        <a:bodyPr/>
        <a:lstStyle/>
        <a:p>
          <a:endParaRPr lang="ru-RU"/>
        </a:p>
      </dgm:t>
    </dgm:pt>
    <dgm:pt modelId="{A42B3961-6900-477E-9BC1-D1639151D239}" type="sibTrans" cxnId="{F68B1E01-3564-4638-8908-B6AED95ECE33}">
      <dgm:prSet/>
      <dgm:spPr/>
      <dgm:t>
        <a:bodyPr/>
        <a:lstStyle/>
        <a:p>
          <a:endParaRPr lang="ru-RU"/>
        </a:p>
      </dgm:t>
    </dgm:pt>
    <dgm:pt modelId="{3DE606C7-1AA7-479C-AFBB-0FD798512ACB}" type="pres">
      <dgm:prSet presAssocID="{8E7DF262-E869-443E-BCF8-CEC3010578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72296B-72B7-4F18-8D26-C4DAEB271C50}" type="pres">
      <dgm:prSet presAssocID="{F7052644-44B6-4CCF-9F7B-1D16832EC49D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F9736-41C5-4F96-8028-3B6366C7C722}" type="pres">
      <dgm:prSet presAssocID="{05582BE0-31C2-4774-B2A5-6E4E5D4D7A52}" presName="sibTrans" presStyleCnt="0"/>
      <dgm:spPr/>
    </dgm:pt>
    <dgm:pt modelId="{7B86CC97-1359-4160-9443-7E716E1CFBD6}" type="pres">
      <dgm:prSet presAssocID="{6B941964-556B-49F9-A465-A944E5290FA2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1FC0D-FA45-4563-B9A0-984B914BC140}" type="pres">
      <dgm:prSet presAssocID="{C54F8221-916B-4FF7-B9D4-27E2302064CE}" presName="sibTrans" presStyleCnt="0"/>
      <dgm:spPr/>
    </dgm:pt>
    <dgm:pt modelId="{0C9CB92E-FD2F-415F-90C4-ED54F1986EF6}" type="pres">
      <dgm:prSet presAssocID="{6836FE5B-C848-4773-8805-A2B48CD5C5AA}" presName="node" presStyleLbl="node1" presStyleIdx="2" presStyleCnt="12" custLinFactNeighborX="-555" custLinFactNeighborY="1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5F9AE-E7A5-40FE-9DFA-E79DFC9C530F}" type="pres">
      <dgm:prSet presAssocID="{3DCE2D13-5E71-47DE-8FD8-3AEC316FC840}" presName="sibTrans" presStyleCnt="0"/>
      <dgm:spPr/>
    </dgm:pt>
    <dgm:pt modelId="{C1475DBD-DC77-4437-9AFC-7047DB08234D}" type="pres">
      <dgm:prSet presAssocID="{858DECCC-9A22-411C-B285-9551581BBA67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2BCDA-8C2B-436B-8023-65E1DEC9541D}" type="pres">
      <dgm:prSet presAssocID="{59C5739F-B9FF-413D-8397-461B4E09E2FD}" presName="sibTrans" presStyleCnt="0"/>
      <dgm:spPr/>
    </dgm:pt>
    <dgm:pt modelId="{00401BCE-99CD-44BD-A660-C16B881730F1}" type="pres">
      <dgm:prSet presAssocID="{C21D3536-5744-4F9F-B6FF-25D3D33FB85E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7CC98-D67C-47EB-A556-85C04E067DBF}" type="pres">
      <dgm:prSet presAssocID="{A2EBC0AA-CB64-4F42-9EE7-241BB532A202}" presName="sibTrans" presStyleCnt="0"/>
      <dgm:spPr/>
    </dgm:pt>
    <dgm:pt modelId="{2871A8C3-3822-419B-8061-B015D4848664}" type="pres">
      <dgm:prSet presAssocID="{247A6B0C-8342-42EA-9158-234BE99DB876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EC0FC-FD27-4C8F-831B-BE2E8780E38B}" type="pres">
      <dgm:prSet presAssocID="{0C363E34-01F6-4E19-8522-DA5E88034A93}" presName="sibTrans" presStyleCnt="0"/>
      <dgm:spPr/>
    </dgm:pt>
    <dgm:pt modelId="{05A23F37-5BC0-44E4-AC53-D48EB5A3C791}" type="pres">
      <dgm:prSet presAssocID="{8F5AA2B9-3205-46E1-8153-11956844FAEC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22E3C-CB63-448B-9A8D-E7BDE2D83171}" type="pres">
      <dgm:prSet presAssocID="{F828460B-87BA-4F12-90CA-8665CD872E52}" presName="sibTrans" presStyleCnt="0"/>
      <dgm:spPr/>
    </dgm:pt>
    <dgm:pt modelId="{A35569C5-F815-4083-B9D7-64C2086B3D23}" type="pres">
      <dgm:prSet presAssocID="{924C8677-FECA-4BD0-8C91-BBBAEE237206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694B4E-53D2-4785-990A-09242490A7B6}" type="pres">
      <dgm:prSet presAssocID="{FCAFB7D3-B323-4222-95A1-DFCE8C5B0D86}" presName="sibTrans" presStyleCnt="0"/>
      <dgm:spPr/>
    </dgm:pt>
    <dgm:pt modelId="{3EBE8C21-FA1C-4BAD-A1A8-F9277FC84823}" type="pres">
      <dgm:prSet presAssocID="{84652B11-02AC-42B6-AC31-8D4CDD9B6E72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87B61-196D-4FDD-8B8A-AC8D3094E807}" type="pres">
      <dgm:prSet presAssocID="{D61EA1BB-C7C9-4E29-8E37-50D354715966}" presName="sibTrans" presStyleCnt="0"/>
      <dgm:spPr/>
    </dgm:pt>
    <dgm:pt modelId="{70031655-D515-415B-A632-5D6262C56A53}" type="pres">
      <dgm:prSet presAssocID="{2B53F842-3576-4E48-9971-F7D62F085CF7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1F3A2-3CF3-4FD1-A9E5-8AD01B32F899}" type="pres">
      <dgm:prSet presAssocID="{7F50C9D6-71D9-4AFF-87BC-9FB988A15C83}" presName="sibTrans" presStyleCnt="0"/>
      <dgm:spPr/>
    </dgm:pt>
    <dgm:pt modelId="{AED26564-7C7E-4AC9-A63C-5C18D285998F}" type="pres">
      <dgm:prSet presAssocID="{F147361C-53C5-46E8-8453-AEDA2BCAC00B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823F7-30DA-45E5-82F7-3681C69E7FB2}" type="pres">
      <dgm:prSet presAssocID="{C26F1832-5E71-489C-A421-8E85C33C6FA3}" presName="sibTrans" presStyleCnt="0"/>
      <dgm:spPr/>
    </dgm:pt>
    <dgm:pt modelId="{0CFE9033-1C8A-4A66-94B3-8C913593491F}" type="pres">
      <dgm:prSet presAssocID="{A171A2B4-C788-40BD-816F-8CEEEE387CC2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CCA052-99FB-4722-A169-79BC45A1A236}" srcId="{8E7DF262-E869-443E-BCF8-CEC3010578A8}" destId="{6B941964-556B-49F9-A465-A944E5290FA2}" srcOrd="1" destOrd="0" parTransId="{03683817-9E20-484C-88E1-5AD3D0F449B7}" sibTransId="{C54F8221-916B-4FF7-B9D4-27E2302064CE}"/>
    <dgm:cxn modelId="{C664549A-578A-49F7-9CFB-ADB3FF3D40FB}" srcId="{8E7DF262-E869-443E-BCF8-CEC3010578A8}" destId="{924C8677-FECA-4BD0-8C91-BBBAEE237206}" srcOrd="7" destOrd="0" parTransId="{760ACE6F-8486-45C8-B38D-B4774B50762F}" sibTransId="{FCAFB7D3-B323-4222-95A1-DFCE8C5B0D86}"/>
    <dgm:cxn modelId="{F68B1E01-3564-4638-8908-B6AED95ECE33}" srcId="{8E7DF262-E869-443E-BCF8-CEC3010578A8}" destId="{A171A2B4-C788-40BD-816F-8CEEEE387CC2}" srcOrd="11" destOrd="0" parTransId="{1D1AAC6F-5436-44AC-8885-8BE201F3F228}" sibTransId="{A42B3961-6900-477E-9BC1-D1639151D239}"/>
    <dgm:cxn modelId="{87124B6F-BB8F-4500-9F7B-890BED7CBC00}" type="presOf" srcId="{924C8677-FECA-4BD0-8C91-BBBAEE237206}" destId="{A35569C5-F815-4083-B9D7-64C2086B3D23}" srcOrd="0" destOrd="0" presId="urn:microsoft.com/office/officeart/2005/8/layout/default"/>
    <dgm:cxn modelId="{A0533038-68B5-421E-80B2-247FD259F39C}" srcId="{8E7DF262-E869-443E-BCF8-CEC3010578A8}" destId="{858DECCC-9A22-411C-B285-9551581BBA67}" srcOrd="3" destOrd="0" parTransId="{09978E33-D561-4283-9EFA-248A46444B4D}" sibTransId="{59C5739F-B9FF-413D-8397-461B4E09E2FD}"/>
    <dgm:cxn modelId="{F362B655-8310-42CE-BB36-285CD34F7C8B}" srcId="{8E7DF262-E869-443E-BCF8-CEC3010578A8}" destId="{84652B11-02AC-42B6-AC31-8D4CDD9B6E72}" srcOrd="8" destOrd="0" parTransId="{4EA4649D-BC01-4EE3-B400-12BD7DCFD919}" sibTransId="{D61EA1BB-C7C9-4E29-8E37-50D354715966}"/>
    <dgm:cxn modelId="{CDACDCDD-2CD9-4333-ABE7-E7F88BDF7CDF}" srcId="{8E7DF262-E869-443E-BCF8-CEC3010578A8}" destId="{C21D3536-5744-4F9F-B6FF-25D3D33FB85E}" srcOrd="4" destOrd="0" parTransId="{FA03E2C6-71C6-47C3-A4C7-F1E0CE556E98}" sibTransId="{A2EBC0AA-CB64-4F42-9EE7-241BB532A202}"/>
    <dgm:cxn modelId="{1070D82B-6CC6-4D82-9DF2-30036C365D3B}" type="presOf" srcId="{8E7DF262-E869-443E-BCF8-CEC3010578A8}" destId="{3DE606C7-1AA7-479C-AFBB-0FD798512ACB}" srcOrd="0" destOrd="0" presId="urn:microsoft.com/office/officeart/2005/8/layout/default"/>
    <dgm:cxn modelId="{C4CB50DE-3C47-46BE-B126-E50FB724B2C2}" type="presOf" srcId="{A171A2B4-C788-40BD-816F-8CEEEE387CC2}" destId="{0CFE9033-1C8A-4A66-94B3-8C913593491F}" srcOrd="0" destOrd="0" presId="urn:microsoft.com/office/officeart/2005/8/layout/default"/>
    <dgm:cxn modelId="{48C7E6C3-A889-46E5-A3E0-05CFC35D7541}" srcId="{8E7DF262-E869-443E-BCF8-CEC3010578A8}" destId="{247A6B0C-8342-42EA-9158-234BE99DB876}" srcOrd="5" destOrd="0" parTransId="{C787479C-2C4F-4063-AA25-66D27F555A46}" sibTransId="{0C363E34-01F6-4E19-8522-DA5E88034A93}"/>
    <dgm:cxn modelId="{293A0D20-AB73-4BB0-B191-420B315EFC40}" type="presOf" srcId="{C21D3536-5744-4F9F-B6FF-25D3D33FB85E}" destId="{00401BCE-99CD-44BD-A660-C16B881730F1}" srcOrd="0" destOrd="0" presId="urn:microsoft.com/office/officeart/2005/8/layout/default"/>
    <dgm:cxn modelId="{101C9C6F-D4AC-46CB-8E93-4EDD2F3ACC7B}" srcId="{8E7DF262-E869-443E-BCF8-CEC3010578A8}" destId="{2B53F842-3576-4E48-9971-F7D62F085CF7}" srcOrd="9" destOrd="0" parTransId="{05165095-433B-4B8C-8229-D8022E5B6D9E}" sibTransId="{7F50C9D6-71D9-4AFF-87BC-9FB988A15C83}"/>
    <dgm:cxn modelId="{AF994E34-CA15-4B2E-BB3D-6FC6AE7E3CEF}" srcId="{8E7DF262-E869-443E-BCF8-CEC3010578A8}" destId="{F147361C-53C5-46E8-8453-AEDA2BCAC00B}" srcOrd="10" destOrd="0" parTransId="{B0C0BB2A-E0F9-4FEA-985D-F1AA73968627}" sibTransId="{C26F1832-5E71-489C-A421-8E85C33C6FA3}"/>
    <dgm:cxn modelId="{DF3673EA-8BF6-47B1-AB57-F7E6CD9C511A}" type="presOf" srcId="{6836FE5B-C848-4773-8805-A2B48CD5C5AA}" destId="{0C9CB92E-FD2F-415F-90C4-ED54F1986EF6}" srcOrd="0" destOrd="0" presId="urn:microsoft.com/office/officeart/2005/8/layout/default"/>
    <dgm:cxn modelId="{052A1803-3979-4E48-BD59-0241DDEB020E}" type="presOf" srcId="{F147361C-53C5-46E8-8453-AEDA2BCAC00B}" destId="{AED26564-7C7E-4AC9-A63C-5C18D285998F}" srcOrd="0" destOrd="0" presId="urn:microsoft.com/office/officeart/2005/8/layout/default"/>
    <dgm:cxn modelId="{ED8CA39C-49EA-484E-BAAF-F5C6858F6E25}" srcId="{8E7DF262-E869-443E-BCF8-CEC3010578A8}" destId="{F7052644-44B6-4CCF-9F7B-1D16832EC49D}" srcOrd="0" destOrd="0" parTransId="{DB973A8B-74E0-4CA4-8488-9C4DFB2ADF6D}" sibTransId="{05582BE0-31C2-4774-B2A5-6E4E5D4D7A52}"/>
    <dgm:cxn modelId="{8FE1868E-9D96-4F28-804E-5D55A007DE7B}" type="presOf" srcId="{F7052644-44B6-4CCF-9F7B-1D16832EC49D}" destId="{6472296B-72B7-4F18-8D26-C4DAEB271C50}" srcOrd="0" destOrd="0" presId="urn:microsoft.com/office/officeart/2005/8/layout/default"/>
    <dgm:cxn modelId="{37AFA32C-708F-499A-A2D8-1AA157959821}" type="presOf" srcId="{6B941964-556B-49F9-A465-A944E5290FA2}" destId="{7B86CC97-1359-4160-9443-7E716E1CFBD6}" srcOrd="0" destOrd="0" presId="urn:microsoft.com/office/officeart/2005/8/layout/default"/>
    <dgm:cxn modelId="{257651AF-8D1A-4DEF-A81D-3F2ABD3EE6F3}" type="presOf" srcId="{2B53F842-3576-4E48-9971-F7D62F085CF7}" destId="{70031655-D515-415B-A632-5D6262C56A53}" srcOrd="0" destOrd="0" presId="urn:microsoft.com/office/officeart/2005/8/layout/default"/>
    <dgm:cxn modelId="{0B1948DC-251B-41A0-AEDF-1A9B2147BE0A}" srcId="{8E7DF262-E869-443E-BCF8-CEC3010578A8}" destId="{6836FE5B-C848-4773-8805-A2B48CD5C5AA}" srcOrd="2" destOrd="0" parTransId="{E1D37185-D6E4-49AE-8DE1-7E742709DF5F}" sibTransId="{3DCE2D13-5E71-47DE-8FD8-3AEC316FC840}"/>
    <dgm:cxn modelId="{BABBC1D7-66D4-41A7-9B55-66FD72061BE9}" type="presOf" srcId="{84652B11-02AC-42B6-AC31-8D4CDD9B6E72}" destId="{3EBE8C21-FA1C-4BAD-A1A8-F9277FC84823}" srcOrd="0" destOrd="0" presId="urn:microsoft.com/office/officeart/2005/8/layout/default"/>
    <dgm:cxn modelId="{22C9250C-3E48-47B5-8264-84A6C000D1D6}" type="presOf" srcId="{8F5AA2B9-3205-46E1-8153-11956844FAEC}" destId="{05A23F37-5BC0-44E4-AC53-D48EB5A3C791}" srcOrd="0" destOrd="0" presId="urn:microsoft.com/office/officeart/2005/8/layout/default"/>
    <dgm:cxn modelId="{0A401FE5-89C7-48EB-883C-1149C979D992}" srcId="{8E7DF262-E869-443E-BCF8-CEC3010578A8}" destId="{8F5AA2B9-3205-46E1-8153-11956844FAEC}" srcOrd="6" destOrd="0" parTransId="{9A7F2E89-B658-4526-BDB0-B5B47624E1FA}" sibTransId="{F828460B-87BA-4F12-90CA-8665CD872E52}"/>
    <dgm:cxn modelId="{31BEB3B0-3E0D-4EAD-B2A0-48DB30644D73}" type="presOf" srcId="{858DECCC-9A22-411C-B285-9551581BBA67}" destId="{C1475DBD-DC77-4437-9AFC-7047DB08234D}" srcOrd="0" destOrd="0" presId="urn:microsoft.com/office/officeart/2005/8/layout/default"/>
    <dgm:cxn modelId="{BDECBB18-174D-4381-8133-BDE99EE5FC2B}" type="presOf" srcId="{247A6B0C-8342-42EA-9158-234BE99DB876}" destId="{2871A8C3-3822-419B-8061-B015D4848664}" srcOrd="0" destOrd="0" presId="urn:microsoft.com/office/officeart/2005/8/layout/default"/>
    <dgm:cxn modelId="{0889B433-1C48-4C6C-9223-437A83D4C52F}" type="presParOf" srcId="{3DE606C7-1AA7-479C-AFBB-0FD798512ACB}" destId="{6472296B-72B7-4F18-8D26-C4DAEB271C50}" srcOrd="0" destOrd="0" presId="urn:microsoft.com/office/officeart/2005/8/layout/default"/>
    <dgm:cxn modelId="{CA37D274-BD33-4F57-B190-ABAE31B2E3E4}" type="presParOf" srcId="{3DE606C7-1AA7-479C-AFBB-0FD798512ACB}" destId="{7C0F9736-41C5-4F96-8028-3B6366C7C722}" srcOrd="1" destOrd="0" presId="urn:microsoft.com/office/officeart/2005/8/layout/default"/>
    <dgm:cxn modelId="{17818BE1-6979-44EE-9147-97D9288943B7}" type="presParOf" srcId="{3DE606C7-1AA7-479C-AFBB-0FD798512ACB}" destId="{7B86CC97-1359-4160-9443-7E716E1CFBD6}" srcOrd="2" destOrd="0" presId="urn:microsoft.com/office/officeart/2005/8/layout/default"/>
    <dgm:cxn modelId="{9C502A57-E5E6-4038-90D5-0EC8573D3622}" type="presParOf" srcId="{3DE606C7-1AA7-479C-AFBB-0FD798512ACB}" destId="{8C21FC0D-FA45-4563-B9A0-984B914BC140}" srcOrd="3" destOrd="0" presId="urn:microsoft.com/office/officeart/2005/8/layout/default"/>
    <dgm:cxn modelId="{5D654C87-7295-4DEE-BD83-F077D96C7914}" type="presParOf" srcId="{3DE606C7-1AA7-479C-AFBB-0FD798512ACB}" destId="{0C9CB92E-FD2F-415F-90C4-ED54F1986EF6}" srcOrd="4" destOrd="0" presId="urn:microsoft.com/office/officeart/2005/8/layout/default"/>
    <dgm:cxn modelId="{94950965-6652-4754-8009-0DA2FE97369F}" type="presParOf" srcId="{3DE606C7-1AA7-479C-AFBB-0FD798512ACB}" destId="{4775F9AE-E7A5-40FE-9DFA-E79DFC9C530F}" srcOrd="5" destOrd="0" presId="urn:microsoft.com/office/officeart/2005/8/layout/default"/>
    <dgm:cxn modelId="{7CCDE086-AC42-4ECD-846E-19506B140E90}" type="presParOf" srcId="{3DE606C7-1AA7-479C-AFBB-0FD798512ACB}" destId="{C1475DBD-DC77-4437-9AFC-7047DB08234D}" srcOrd="6" destOrd="0" presId="urn:microsoft.com/office/officeart/2005/8/layout/default"/>
    <dgm:cxn modelId="{5718354B-99C2-42A6-89E7-A953CB31DA62}" type="presParOf" srcId="{3DE606C7-1AA7-479C-AFBB-0FD798512ACB}" destId="{16A2BCDA-8C2B-436B-8023-65E1DEC9541D}" srcOrd="7" destOrd="0" presId="urn:microsoft.com/office/officeart/2005/8/layout/default"/>
    <dgm:cxn modelId="{1EE9191D-113E-4B85-95C3-1CF1C33FB4A3}" type="presParOf" srcId="{3DE606C7-1AA7-479C-AFBB-0FD798512ACB}" destId="{00401BCE-99CD-44BD-A660-C16B881730F1}" srcOrd="8" destOrd="0" presId="urn:microsoft.com/office/officeart/2005/8/layout/default"/>
    <dgm:cxn modelId="{5EA67FF4-5964-442A-B8E5-55D69B914BF8}" type="presParOf" srcId="{3DE606C7-1AA7-479C-AFBB-0FD798512ACB}" destId="{FF57CC98-D67C-47EB-A556-85C04E067DBF}" srcOrd="9" destOrd="0" presId="urn:microsoft.com/office/officeart/2005/8/layout/default"/>
    <dgm:cxn modelId="{36E91D72-9625-4E4A-841E-D28AB2682C59}" type="presParOf" srcId="{3DE606C7-1AA7-479C-AFBB-0FD798512ACB}" destId="{2871A8C3-3822-419B-8061-B015D4848664}" srcOrd="10" destOrd="0" presId="urn:microsoft.com/office/officeart/2005/8/layout/default"/>
    <dgm:cxn modelId="{5685AB2C-E13D-4D79-9E23-6657D37116E9}" type="presParOf" srcId="{3DE606C7-1AA7-479C-AFBB-0FD798512ACB}" destId="{1F8EC0FC-FD27-4C8F-831B-BE2E8780E38B}" srcOrd="11" destOrd="0" presId="urn:microsoft.com/office/officeart/2005/8/layout/default"/>
    <dgm:cxn modelId="{07E141BB-2F58-4E90-828C-245E5547D088}" type="presParOf" srcId="{3DE606C7-1AA7-479C-AFBB-0FD798512ACB}" destId="{05A23F37-5BC0-44E4-AC53-D48EB5A3C791}" srcOrd="12" destOrd="0" presId="urn:microsoft.com/office/officeart/2005/8/layout/default"/>
    <dgm:cxn modelId="{E9A07397-42B6-4E13-A24D-586670859E58}" type="presParOf" srcId="{3DE606C7-1AA7-479C-AFBB-0FD798512ACB}" destId="{FEC22E3C-CB63-448B-9A8D-E7BDE2D83171}" srcOrd="13" destOrd="0" presId="urn:microsoft.com/office/officeart/2005/8/layout/default"/>
    <dgm:cxn modelId="{D1DA3D02-D099-42A2-B37D-67CA8EBED8DF}" type="presParOf" srcId="{3DE606C7-1AA7-479C-AFBB-0FD798512ACB}" destId="{A35569C5-F815-4083-B9D7-64C2086B3D23}" srcOrd="14" destOrd="0" presId="urn:microsoft.com/office/officeart/2005/8/layout/default"/>
    <dgm:cxn modelId="{836260BF-ECC7-4D4B-AEBA-3ECB5DC9EBA3}" type="presParOf" srcId="{3DE606C7-1AA7-479C-AFBB-0FD798512ACB}" destId="{6E694B4E-53D2-4785-990A-09242490A7B6}" srcOrd="15" destOrd="0" presId="urn:microsoft.com/office/officeart/2005/8/layout/default"/>
    <dgm:cxn modelId="{FB9BDBA5-0358-4FFF-83E7-7CC3F5EC48E2}" type="presParOf" srcId="{3DE606C7-1AA7-479C-AFBB-0FD798512ACB}" destId="{3EBE8C21-FA1C-4BAD-A1A8-F9277FC84823}" srcOrd="16" destOrd="0" presId="urn:microsoft.com/office/officeart/2005/8/layout/default"/>
    <dgm:cxn modelId="{94172977-FC1B-4B9E-948A-1392FAF67580}" type="presParOf" srcId="{3DE606C7-1AA7-479C-AFBB-0FD798512ACB}" destId="{2A387B61-196D-4FDD-8B8A-AC8D3094E807}" srcOrd="17" destOrd="0" presId="urn:microsoft.com/office/officeart/2005/8/layout/default"/>
    <dgm:cxn modelId="{F106EFDB-7D83-48EB-BCCA-1BC3D899F96C}" type="presParOf" srcId="{3DE606C7-1AA7-479C-AFBB-0FD798512ACB}" destId="{70031655-D515-415B-A632-5D6262C56A53}" srcOrd="18" destOrd="0" presId="urn:microsoft.com/office/officeart/2005/8/layout/default"/>
    <dgm:cxn modelId="{BEB9B97E-6BF7-4A51-AA6D-5285DD503174}" type="presParOf" srcId="{3DE606C7-1AA7-479C-AFBB-0FD798512ACB}" destId="{A7E1F3A2-3CF3-4FD1-A9E5-8AD01B32F899}" srcOrd="19" destOrd="0" presId="urn:microsoft.com/office/officeart/2005/8/layout/default"/>
    <dgm:cxn modelId="{BA4BDB65-7A4B-4605-A826-83504822BB82}" type="presParOf" srcId="{3DE606C7-1AA7-479C-AFBB-0FD798512ACB}" destId="{AED26564-7C7E-4AC9-A63C-5C18D285998F}" srcOrd="20" destOrd="0" presId="urn:microsoft.com/office/officeart/2005/8/layout/default"/>
    <dgm:cxn modelId="{82CFEAF8-DDC7-4548-8C5A-9D67881AD975}" type="presParOf" srcId="{3DE606C7-1AA7-479C-AFBB-0FD798512ACB}" destId="{F10823F7-30DA-45E5-82F7-3681C69E7FB2}" srcOrd="21" destOrd="0" presId="urn:microsoft.com/office/officeart/2005/8/layout/default"/>
    <dgm:cxn modelId="{3246D822-7FED-42F8-BB17-1CFDFBEAF74A}" type="presParOf" srcId="{3DE606C7-1AA7-479C-AFBB-0FD798512ACB}" destId="{0CFE9033-1C8A-4A66-94B3-8C913593491F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99A13-A01A-4133-B171-FE3BB42578E7}">
      <dsp:nvSpPr>
        <dsp:cNvPr id="0" name=""/>
        <dsp:cNvSpPr/>
      </dsp:nvSpPr>
      <dsp:spPr>
        <a:xfrm>
          <a:off x="3518" y="103289"/>
          <a:ext cx="2791256" cy="1674753"/>
        </a:xfrm>
        <a:prstGeom prst="rect">
          <a:avLst/>
        </a:pr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Государственное бюджетное учреждение дополнительного образования Калужской области «Областной центр дополнительного образования детей им. Ю.А. Гагарина»,                 г. Калуга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518" y="103289"/>
        <a:ext cx="2791256" cy="1674753"/>
      </dsp:txXfrm>
    </dsp:sp>
    <dsp:sp modelId="{14960EEE-04E5-4F50-B6B8-BFB069F6D93D}">
      <dsp:nvSpPr>
        <dsp:cNvPr id="0" name=""/>
        <dsp:cNvSpPr/>
      </dsp:nvSpPr>
      <dsp:spPr>
        <a:xfrm>
          <a:off x="3073900" y="103289"/>
          <a:ext cx="2791256" cy="1674753"/>
        </a:xfrm>
        <a:prstGeom prst="rect">
          <a:avLst/>
        </a:pr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Муниципальное бюджетное учреждение дополнительного образования города Новосибирска «Центр дополнительного образования «Алые паруса»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073900" y="103289"/>
        <a:ext cx="2791256" cy="1674753"/>
      </dsp:txXfrm>
    </dsp:sp>
    <dsp:sp modelId="{BFB5B1BC-8B6F-418E-BA87-5D5DCE527B1B}">
      <dsp:nvSpPr>
        <dsp:cNvPr id="0" name=""/>
        <dsp:cNvSpPr/>
      </dsp:nvSpPr>
      <dsp:spPr>
        <a:xfrm>
          <a:off x="6144282" y="103289"/>
          <a:ext cx="2791256" cy="1674753"/>
        </a:xfrm>
        <a:prstGeom prst="rect">
          <a:avLst/>
        </a:pr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Государственное автономное образовательное учреждение дополнительного профессионального образования «Институт регионального развития Пензенской области», г. Пенза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144282" y="103289"/>
        <a:ext cx="2791256" cy="1674753"/>
      </dsp:txXfrm>
    </dsp:sp>
    <dsp:sp modelId="{EA0F8DED-4C16-46BE-8936-1A77377FBB69}">
      <dsp:nvSpPr>
        <dsp:cNvPr id="0" name=""/>
        <dsp:cNvSpPr/>
      </dsp:nvSpPr>
      <dsp:spPr>
        <a:xfrm>
          <a:off x="9214665" y="103289"/>
          <a:ext cx="2791256" cy="1674753"/>
        </a:xfrm>
        <a:prstGeom prst="rect">
          <a:avLst/>
        </a:pr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Региональный модельный центр дополнительного образования Ульяновской области ОГБН ОО «Дворец творчества детей и молодежи», г. Ульяновск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9214665" y="103289"/>
        <a:ext cx="2791256" cy="1674753"/>
      </dsp:txXfrm>
    </dsp:sp>
    <dsp:sp modelId="{85CCC264-B462-4D08-8CE5-D3E06D55775E}">
      <dsp:nvSpPr>
        <dsp:cNvPr id="0" name=""/>
        <dsp:cNvSpPr/>
      </dsp:nvSpPr>
      <dsp:spPr>
        <a:xfrm>
          <a:off x="3518" y="2057169"/>
          <a:ext cx="2791256" cy="1674753"/>
        </a:xfrm>
        <a:prstGeom prst="rect">
          <a:avLst/>
        </a:pr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Государственное бюджетное учреждение дополнительного образования Республики Хакасия «Республиканский центр дополнительного образования», г. Абакан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518" y="2057169"/>
        <a:ext cx="2791256" cy="1674753"/>
      </dsp:txXfrm>
    </dsp:sp>
    <dsp:sp modelId="{26AF14D3-F1AF-408D-AC1C-DA2E75379614}">
      <dsp:nvSpPr>
        <dsp:cNvPr id="0" name=""/>
        <dsp:cNvSpPr/>
      </dsp:nvSpPr>
      <dsp:spPr>
        <a:xfrm>
          <a:off x="3073900" y="2057169"/>
          <a:ext cx="2791256" cy="1674753"/>
        </a:xfrm>
        <a:prstGeom prst="rect">
          <a:avLst/>
        </a:pr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Муниципальное автономное учреждение дополнительного образования «Станция детского технического творчества» г. Оренбурга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073900" y="2057169"/>
        <a:ext cx="2791256" cy="1674753"/>
      </dsp:txXfrm>
    </dsp:sp>
    <dsp:sp modelId="{35941CF8-0119-41BF-AD6E-C1E0A95B83E2}">
      <dsp:nvSpPr>
        <dsp:cNvPr id="0" name=""/>
        <dsp:cNvSpPr/>
      </dsp:nvSpPr>
      <dsp:spPr>
        <a:xfrm>
          <a:off x="6144282" y="2057169"/>
          <a:ext cx="2791256" cy="1674753"/>
        </a:xfrm>
        <a:prstGeom prst="rect">
          <a:avLst/>
        </a:pr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Государственное бюджетное образовательное учреждение дополнительного образования «Республиканский Центр творчества детей и юношества», г. Назрань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144282" y="2057169"/>
        <a:ext cx="2791256" cy="1674753"/>
      </dsp:txXfrm>
    </dsp:sp>
    <dsp:sp modelId="{A892EEC8-D21D-45BE-A6AE-4D250CC516F4}">
      <dsp:nvSpPr>
        <dsp:cNvPr id="0" name=""/>
        <dsp:cNvSpPr/>
      </dsp:nvSpPr>
      <dsp:spPr>
        <a:xfrm>
          <a:off x="9214665" y="2057169"/>
          <a:ext cx="2791256" cy="1674753"/>
        </a:xfrm>
        <a:prstGeom prst="rect">
          <a:avLst/>
        </a:pr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Краевое государственное автономное образовательное учреждение дополнительного образования «Центр развития творчества детей (Региональный модельный центр дополнительного образования детей Хабаровского края)»,         г. Хабаровск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9214665" y="2057169"/>
        <a:ext cx="2791256" cy="1674753"/>
      </dsp:txXfrm>
    </dsp:sp>
    <dsp:sp modelId="{0E4CF61A-9AE2-40B1-BB36-88F68A35C0DC}">
      <dsp:nvSpPr>
        <dsp:cNvPr id="0" name=""/>
        <dsp:cNvSpPr/>
      </dsp:nvSpPr>
      <dsp:spPr>
        <a:xfrm>
          <a:off x="1522185" y="4045531"/>
          <a:ext cx="2791256" cy="1782892"/>
        </a:xfrm>
        <a:prstGeom prst="rect">
          <a:avLst/>
        </a:pr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Государственное автономное учреждение дополнительного профессионального образования Ярославской области «Институт развития образования», г. Ярославль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522185" y="4045531"/>
        <a:ext cx="2791256" cy="1782892"/>
      </dsp:txXfrm>
    </dsp:sp>
    <dsp:sp modelId="{FEEFE613-52BC-474D-A62E-00ABD2B72CDC}">
      <dsp:nvSpPr>
        <dsp:cNvPr id="0" name=""/>
        <dsp:cNvSpPr/>
      </dsp:nvSpPr>
      <dsp:spPr>
        <a:xfrm>
          <a:off x="4814249" y="4045531"/>
          <a:ext cx="2791256" cy="1745076"/>
        </a:xfrm>
        <a:prstGeom prst="rect">
          <a:avLst/>
        </a:pr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 </a:t>
          </a:r>
          <a:r>
            <a:rPr lang="ru-RU" sz="1400" b="0" i="0" kern="1200" dirty="0" smtClean="0">
              <a:solidFill>
                <a:schemeClr val="tx1"/>
              </a:solidFill>
            </a:rPr>
            <a:t>Государственное бюджетное учреждение дополнительного образования </a:t>
          </a:r>
          <a:r>
            <a:rPr lang="ru-RU" sz="1400" b="0" kern="1200" dirty="0" smtClean="0">
              <a:solidFill>
                <a:schemeClr val="tx1"/>
              </a:solidFill>
            </a:rPr>
            <a:t>«Брянский областной губернаторский Дворец детского и юношеского творчества  имени Ю.А. Гагарина»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4814249" y="4045531"/>
        <a:ext cx="2791256" cy="17450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08818-1D1A-4A9C-8CD0-7F80A84E99C0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8B3BE-ED4F-42EB-AB70-B6AB422E0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502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8B3BE-ED4F-42EB-AB70-B6AB422E064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915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8B3BE-ED4F-42EB-AB70-B6AB422E064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242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8B3BE-ED4F-42EB-AB70-B6AB422E064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605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8B3BE-ED4F-42EB-AB70-B6AB422E064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803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8B3BE-ED4F-42EB-AB70-B6AB422E064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908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8B3BE-ED4F-42EB-AB70-B6AB422E064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782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8B3BE-ED4F-42EB-AB70-B6AB422E064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534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8B3BE-ED4F-42EB-AB70-B6AB422E0641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084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8B3BE-ED4F-42EB-AB70-B6AB422E064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832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8B3BE-ED4F-42EB-AB70-B6AB422E064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036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8B3BE-ED4F-42EB-AB70-B6AB422E064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161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8B3BE-ED4F-42EB-AB70-B6AB422E064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386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8B3BE-ED4F-42EB-AB70-B6AB422E064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648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8B3BE-ED4F-42EB-AB70-B6AB422E064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800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8B3BE-ED4F-42EB-AB70-B6AB422E064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71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8B3BE-ED4F-42EB-AB70-B6AB422E064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813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47A9-9BD1-4D37-A151-A08A22123C64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EB58-0907-42D6-9AB5-EA58546FD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0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47A9-9BD1-4D37-A151-A08A22123C64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EB58-0907-42D6-9AB5-EA58546FD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52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47A9-9BD1-4D37-A151-A08A22123C64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EB58-0907-42D6-9AB5-EA58546FD43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35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47A9-9BD1-4D37-A151-A08A22123C64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EB58-0907-42D6-9AB5-EA58546FD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399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47A9-9BD1-4D37-A151-A08A22123C64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EB58-0907-42D6-9AB5-EA58546FD43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4893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47A9-9BD1-4D37-A151-A08A22123C64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EB58-0907-42D6-9AB5-EA58546FD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655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47A9-9BD1-4D37-A151-A08A22123C64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EB58-0907-42D6-9AB5-EA58546FD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912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47A9-9BD1-4D37-A151-A08A22123C64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EB58-0907-42D6-9AB5-EA58546FD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87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47A9-9BD1-4D37-A151-A08A22123C64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EB58-0907-42D6-9AB5-EA58546FD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94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47A9-9BD1-4D37-A151-A08A22123C64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EB58-0907-42D6-9AB5-EA58546FD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78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47A9-9BD1-4D37-A151-A08A22123C64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EB58-0907-42D6-9AB5-EA58546FD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89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47A9-9BD1-4D37-A151-A08A22123C64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EB58-0907-42D6-9AB5-EA58546FD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85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47A9-9BD1-4D37-A151-A08A22123C64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EB58-0907-42D6-9AB5-EA58546FD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353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47A9-9BD1-4D37-A151-A08A22123C64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EB58-0907-42D6-9AB5-EA58546FD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29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47A9-9BD1-4D37-A151-A08A22123C64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EB58-0907-42D6-9AB5-EA58546FD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04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47A9-9BD1-4D37-A151-A08A22123C64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EB58-0907-42D6-9AB5-EA58546FD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57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647A9-9BD1-4D37-A151-A08A22123C64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676EB58-0907-42D6-9AB5-EA58546FD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64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8499" y="91608"/>
            <a:ext cx="8604069" cy="14794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u="sng" dirty="0" smtClean="0"/>
              <a:t/>
            </a:r>
            <a:br>
              <a:rPr lang="ru-RU" sz="1600" b="1" u="sng" dirty="0" smtClean="0"/>
            </a:br>
            <a:r>
              <a:rPr lang="ru-RU" sz="1600" b="1" u="sng" dirty="0" smtClean="0"/>
              <a:t/>
            </a:r>
            <a:br>
              <a:rPr lang="ru-RU" sz="1600" b="1" u="sng" dirty="0" smtClean="0"/>
            </a:br>
            <a:r>
              <a:rPr lang="ru-RU" sz="1600" b="1" dirty="0" smtClean="0">
                <a:solidFill>
                  <a:schemeClr val="tx1"/>
                </a:solidFill>
              </a:rPr>
              <a:t>ФГБУК «ВСЕРОССИЙСКИЙ ЦЕНТР РАЗВИТИЯ ХУДОЖЕСТВЕННОГО ТВОРЧЕСТВА И ГУМАНИТАРНЫХ ТЕХНОЛОГИЙ»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Менторский КРУГ в рамках Методического </a:t>
            </a:r>
            <a:r>
              <a:rPr lang="en-US" sz="1600" b="1" dirty="0" smtClean="0">
                <a:solidFill>
                  <a:schemeClr val="tx1"/>
                </a:solidFill>
              </a:rPr>
              <a:t>OPEN SPACE</a:t>
            </a:r>
            <a:r>
              <a:rPr lang="ru-RU" sz="1600" b="1" dirty="0" smtClean="0">
                <a:solidFill>
                  <a:schemeClr val="tx1"/>
                </a:solidFill>
              </a:rPr>
              <a:t> ФГБУК «ВЦХТ»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574" y="1275481"/>
            <a:ext cx="9731415" cy="888274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7500" b="1" dirty="0">
                <a:solidFill>
                  <a:schemeClr val="tx1"/>
                </a:solidFill>
              </a:rPr>
              <a:t>Региональная система работы с одаренными и талантливыми детьми</a:t>
            </a:r>
            <a:endParaRPr lang="ru-RU" sz="7500" dirty="0">
              <a:solidFill>
                <a:schemeClr val="tx1"/>
              </a:solidFill>
            </a:endParaRPr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85720" y="2163755"/>
            <a:ext cx="422783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Ментор: </a:t>
            </a:r>
            <a:r>
              <a:rPr lang="ru-RU" sz="2000" b="1" dirty="0" err="1" smtClean="0"/>
              <a:t>Бякова</a:t>
            </a:r>
            <a:r>
              <a:rPr lang="ru-RU" sz="2000" b="1" dirty="0" smtClean="0"/>
              <a:t> Римма </a:t>
            </a:r>
            <a:r>
              <a:rPr lang="ru-RU" sz="2000" b="1" dirty="0" err="1" smtClean="0"/>
              <a:t>Римовна</a:t>
            </a:r>
            <a:r>
              <a:rPr lang="ru-RU" sz="2000" b="1" dirty="0" smtClean="0"/>
              <a:t>. </a:t>
            </a:r>
          </a:p>
          <a:p>
            <a:r>
              <a:rPr lang="ru-RU" dirty="0" smtClean="0"/>
              <a:t>Директор автономного образовательного учреждения </a:t>
            </a:r>
            <a:r>
              <a:rPr lang="ru-RU" dirty="0"/>
              <a:t>Удмуртской Республики «Региональный образовательный </a:t>
            </a:r>
            <a:r>
              <a:rPr lang="ru-RU" dirty="0" smtClean="0"/>
              <a:t>центр </a:t>
            </a:r>
            <a:r>
              <a:rPr lang="ru-RU" dirty="0"/>
              <a:t>одаренных детей</a:t>
            </a:r>
            <a:r>
              <a:rPr lang="ru-RU" dirty="0" smtClean="0"/>
              <a:t>», </a:t>
            </a:r>
            <a:r>
              <a:rPr lang="ru-RU" dirty="0" err="1" smtClean="0"/>
              <a:t>канд.экон.наук</a:t>
            </a:r>
            <a:r>
              <a:rPr lang="ru-RU" dirty="0" smtClean="0"/>
              <a:t>, г. Ижевск. </a:t>
            </a:r>
          </a:p>
          <a:p>
            <a:r>
              <a:rPr lang="ru-RU" dirty="0" smtClean="0"/>
              <a:t>Контактные данные: </a:t>
            </a:r>
          </a:p>
          <a:p>
            <a:r>
              <a:rPr lang="ru-RU" dirty="0" smtClean="0"/>
              <a:t>телефон: 8-909-066-82-62; </a:t>
            </a:r>
          </a:p>
          <a:p>
            <a:r>
              <a:rPr lang="ru-RU" dirty="0" smtClean="0"/>
              <a:t>8-912-760-11-02     </a:t>
            </a:r>
          </a:p>
          <a:p>
            <a:r>
              <a:rPr lang="en-US" dirty="0" smtClean="0"/>
              <a:t>e-mail</a:t>
            </a:r>
            <a:r>
              <a:rPr lang="ru-RU" dirty="0" smtClean="0"/>
              <a:t>: </a:t>
            </a:r>
            <a:r>
              <a:rPr lang="en-US" u="sng" dirty="0" err="1"/>
              <a:t>Byakova</a:t>
            </a:r>
            <a:r>
              <a:rPr lang="ru-RU" u="sng" dirty="0"/>
              <a:t>.</a:t>
            </a:r>
            <a:r>
              <a:rPr lang="en-US" u="sng" dirty="0" err="1"/>
              <a:t>rr</a:t>
            </a:r>
            <a:r>
              <a:rPr lang="ru-RU" u="sng" dirty="0"/>
              <a:t>@</a:t>
            </a:r>
            <a:r>
              <a:rPr lang="en-US" u="sng" dirty="0" err="1"/>
              <a:t>obr</a:t>
            </a:r>
            <a:r>
              <a:rPr lang="ru-RU" u="sng" dirty="0"/>
              <a:t>18.</a:t>
            </a:r>
            <a:r>
              <a:rPr lang="en-US" u="sng" dirty="0" err="1"/>
              <a:t>ru</a:t>
            </a:r>
            <a:endParaRPr lang="ru-RU" dirty="0"/>
          </a:p>
          <a:p>
            <a:r>
              <a:rPr lang="en-US" u="sng" dirty="0" err="1"/>
              <a:t>Byakova</a:t>
            </a:r>
            <a:r>
              <a:rPr lang="ru-RU" u="sng" dirty="0"/>
              <a:t>1972@</a:t>
            </a:r>
            <a:r>
              <a:rPr lang="en-US" u="sng" dirty="0"/>
              <a:t>mail</a:t>
            </a:r>
            <a:r>
              <a:rPr lang="ru-RU" u="sng" dirty="0"/>
              <a:t>.</a:t>
            </a:r>
            <a:r>
              <a:rPr lang="en-US" u="sng" dirty="0" err="1"/>
              <a:t>ru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053136" y="5610854"/>
            <a:ext cx="4138864" cy="1247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Координатор: Тишкова Алла Александровна, начальник отдела развития гуманитарных технологий и воспитания ФГБУК «ВЦХТ». Контактные данные:        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телефон: 8-950-189-22-99  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e-mail</a:t>
            </a:r>
            <a:r>
              <a:rPr lang="ru-RU" sz="1400" dirty="0" smtClean="0">
                <a:solidFill>
                  <a:schemeClr val="tx1"/>
                </a:solidFill>
              </a:rPr>
              <a:t>: </a:t>
            </a:r>
            <a:r>
              <a:rPr lang="en-US" sz="1400" dirty="0" smtClean="0">
                <a:solidFill>
                  <a:schemeClr val="tx1"/>
                </a:solidFill>
              </a:rPr>
              <a:t>alla_tishkova@list.ru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74" y="2243321"/>
            <a:ext cx="3277818" cy="42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8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1541" y="389025"/>
            <a:ext cx="8604069" cy="11967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u="sng" dirty="0"/>
              <a:t/>
            </a:r>
            <a:br>
              <a:rPr lang="ru-RU" sz="1600" b="1" u="sng" dirty="0"/>
            </a:br>
            <a:r>
              <a:rPr lang="ru-RU" sz="1600" b="1" u="sng" dirty="0" smtClean="0"/>
              <a:t/>
            </a:r>
            <a:br>
              <a:rPr lang="ru-RU" sz="1600" b="1" u="sng" dirty="0" smtClean="0"/>
            </a:br>
            <a:r>
              <a:rPr lang="ru-RU" sz="1600" b="1" u="sng" dirty="0"/>
              <a:t/>
            </a:r>
            <a:br>
              <a:rPr lang="ru-RU" sz="1600" b="1" u="sng" dirty="0"/>
            </a:br>
            <a:r>
              <a:rPr lang="ru-RU" sz="1600" b="1" u="sng" dirty="0" smtClean="0"/>
              <a:t/>
            </a:r>
            <a:br>
              <a:rPr lang="ru-RU" sz="1600" b="1" u="sng" dirty="0" smtClean="0"/>
            </a:br>
            <a:r>
              <a:rPr lang="ru-RU" sz="1600" b="1" dirty="0" smtClean="0">
                <a:solidFill>
                  <a:schemeClr val="tx1"/>
                </a:solidFill>
              </a:rPr>
              <a:t>ФГБУК «ВСЕРОССИЙСКИЙ ЦЕНТР РАЗВИТИЯ ХУДОЖЕСТВЕННОГО ТВОРЧЕСТВА И ГУМАНИТАРНЫХ ТЕХНОЛОГИЙ»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Менторский КРУГ в рамках Методического </a:t>
            </a:r>
            <a:r>
              <a:rPr lang="en-US" sz="1600" b="1" dirty="0" smtClean="0">
                <a:solidFill>
                  <a:schemeClr val="tx1"/>
                </a:solidFill>
              </a:rPr>
              <a:t>OPEN SPACE</a:t>
            </a:r>
            <a:r>
              <a:rPr lang="ru-RU" sz="1600" b="1" dirty="0" smtClean="0">
                <a:solidFill>
                  <a:schemeClr val="tx1"/>
                </a:solidFill>
              </a:rPr>
              <a:t> ФГБУК «ВЦХТ»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5853" y="1110512"/>
            <a:ext cx="9641305" cy="8882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Цифровая трансформация программ дополнительного образования художественной направленности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13025" y="2244991"/>
            <a:ext cx="493847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Ментор: Ковалев Дмитрий Сергеевич. </a:t>
            </a:r>
            <a:endParaRPr lang="en-US" sz="2000" b="1" dirty="0" smtClean="0"/>
          </a:p>
          <a:p>
            <a:r>
              <a:rPr lang="ru-RU" dirty="0" smtClean="0"/>
              <a:t>Директор государственного бюджетного нетипового образовательного учреждения </a:t>
            </a:r>
            <a:r>
              <a:rPr lang="ru-RU" dirty="0"/>
              <a:t>«Академия цифровых технологий» </a:t>
            </a:r>
            <a:r>
              <a:rPr lang="ru-RU" dirty="0" smtClean="0"/>
              <a:t>Санкт-Петербурга. </a:t>
            </a:r>
            <a:endParaRPr lang="en-US" dirty="0" smtClean="0"/>
          </a:p>
          <a:p>
            <a:r>
              <a:rPr lang="ru-RU" dirty="0" smtClean="0"/>
              <a:t>Контактные данные: </a:t>
            </a:r>
            <a:endParaRPr lang="en-US" dirty="0" smtClean="0"/>
          </a:p>
          <a:p>
            <a:r>
              <a:rPr lang="ru-RU" dirty="0" smtClean="0"/>
              <a:t>телефон:</a:t>
            </a:r>
            <a:r>
              <a:rPr lang="en-US" dirty="0" smtClean="0"/>
              <a:t> +7 </a:t>
            </a:r>
            <a:r>
              <a:rPr lang="ru-RU" dirty="0" smtClean="0"/>
              <a:t>931-335-59-39  </a:t>
            </a:r>
            <a:endParaRPr lang="en-US" dirty="0" smtClean="0"/>
          </a:p>
          <a:p>
            <a:r>
              <a:rPr lang="en-US" dirty="0" smtClean="0"/>
              <a:t>e-mail</a:t>
            </a:r>
            <a:r>
              <a:rPr lang="ru-RU" dirty="0" smtClean="0"/>
              <a:t>: </a:t>
            </a:r>
            <a:r>
              <a:rPr lang="ru-RU" dirty="0"/>
              <a:t>kovalevds@adtspb.ru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935132" y="5500427"/>
            <a:ext cx="4256868" cy="1357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Координатор: Буров </a:t>
            </a:r>
            <a:r>
              <a:rPr lang="ru-RU" sz="1400" dirty="0">
                <a:solidFill>
                  <a:schemeClr val="tx1"/>
                </a:solidFill>
              </a:rPr>
              <a:t>Илья </a:t>
            </a:r>
            <a:r>
              <a:rPr lang="ru-RU" sz="1400" dirty="0" smtClean="0">
                <a:solidFill>
                  <a:schemeClr val="tx1"/>
                </a:solidFill>
              </a:rPr>
              <a:t>Михайлович. Специалист </a:t>
            </a:r>
            <a:r>
              <a:rPr lang="ru-RU" sz="1400" dirty="0">
                <a:solidFill>
                  <a:schemeClr val="tx1"/>
                </a:solidFill>
              </a:rPr>
              <a:t>по связям с общественностью ФГБУК «ВЦХТ</a:t>
            </a:r>
            <a:r>
              <a:rPr lang="ru-RU" sz="1400" dirty="0" smtClean="0">
                <a:solidFill>
                  <a:schemeClr val="tx1"/>
                </a:solidFill>
              </a:rPr>
              <a:t>». 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Контактные данные:         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телефон: </a:t>
            </a:r>
            <a:r>
              <a:rPr lang="en-US" sz="1400" dirty="0" smtClean="0">
                <a:solidFill>
                  <a:schemeClr val="tx1"/>
                </a:solidFill>
              </a:rPr>
              <a:t>+7 </a:t>
            </a:r>
            <a:r>
              <a:rPr lang="ru-RU" sz="1400" dirty="0" smtClean="0">
                <a:solidFill>
                  <a:schemeClr val="tx1"/>
                </a:solidFill>
              </a:rPr>
              <a:t>926-100-73-03   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e-mail</a:t>
            </a:r>
            <a:r>
              <a:rPr lang="ru-RU" sz="1400" dirty="0" smtClean="0">
                <a:solidFill>
                  <a:schemeClr val="tx1"/>
                </a:solidFill>
              </a:rPr>
              <a:t>: </a:t>
            </a:r>
            <a:r>
              <a:rPr lang="en-US" sz="1400" dirty="0">
                <a:solidFill>
                  <a:schemeClr val="tx1"/>
                </a:solidFill>
              </a:rPr>
              <a:t>im-burov@yandex.ru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" r="24443"/>
          <a:stretch/>
        </p:blipFill>
        <p:spPr>
          <a:xfrm>
            <a:off x="508443" y="2307281"/>
            <a:ext cx="3465096" cy="319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66829" y="1413589"/>
            <a:ext cx="6445121" cy="4669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2</a:t>
            </a:r>
            <a:r>
              <a:rPr lang="ru-RU" sz="2800" dirty="0">
                <a:solidFill>
                  <a:schemeClr val="tx1"/>
                </a:solidFill>
              </a:rPr>
              <a:t>3</a:t>
            </a:r>
            <a:r>
              <a:rPr lang="ru-RU" sz="2800" dirty="0" smtClean="0">
                <a:solidFill>
                  <a:schemeClr val="tx1"/>
                </a:solidFill>
              </a:rPr>
              <a:t> участника из 7 регионов Российской Федерации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РЕГИОНЫ: 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Кемеровская область </a:t>
            </a:r>
            <a:r>
              <a:rPr lang="ru-RU" sz="2800" dirty="0" smtClean="0">
                <a:solidFill>
                  <a:schemeClr val="tx1"/>
                </a:solidFill>
              </a:rPr>
              <a:t>– Кузбасс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Новосибирская </a:t>
            </a:r>
            <a:r>
              <a:rPr lang="ru-RU" sz="2800" dirty="0" smtClean="0">
                <a:solidFill>
                  <a:schemeClr val="tx1"/>
                </a:solidFill>
              </a:rPr>
              <a:t>область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Орловская область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Пензенская область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г. </a:t>
            </a:r>
            <a:r>
              <a:rPr lang="ru-RU" sz="2800" dirty="0" smtClean="0">
                <a:solidFill>
                  <a:schemeClr val="tx1"/>
                </a:solidFill>
              </a:rPr>
              <a:t>Севастополь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г. </a:t>
            </a:r>
            <a:r>
              <a:rPr lang="ru-RU" sz="2800" dirty="0" smtClean="0">
                <a:solidFill>
                  <a:schemeClr val="tx1"/>
                </a:solidFill>
              </a:rPr>
              <a:t>Санкт-Петербург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Алтайский край.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1 участник из Донецкой Народной Республики, г. Донецк</a:t>
            </a:r>
          </a:p>
          <a:p>
            <a:pPr algn="ctr"/>
            <a:r>
              <a:rPr lang="ru-RU" dirty="0"/>
              <a:t>Алтайский край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84089" y="226962"/>
            <a:ext cx="86106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mtClean="0">
                <a:solidFill>
                  <a:schemeClr val="tx1"/>
                </a:solidFill>
              </a:rPr>
              <a:t>УЧАСТНИКИ</a:t>
            </a:r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23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92365" y="942109"/>
          <a:ext cx="12009440" cy="5897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784089" y="226962"/>
            <a:ext cx="86106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mtClean="0">
                <a:solidFill>
                  <a:schemeClr val="tx1"/>
                </a:solidFill>
              </a:rPr>
              <a:t>УЧАСТНИКИ</a:t>
            </a:r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440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1541" y="357880"/>
            <a:ext cx="8604069" cy="11967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u="sng" dirty="0"/>
              <a:t/>
            </a:r>
            <a:br>
              <a:rPr lang="ru-RU" sz="1600" b="1" u="sng" dirty="0"/>
            </a:br>
            <a:r>
              <a:rPr lang="ru-RU" sz="1600" b="1" u="sng" dirty="0" smtClean="0"/>
              <a:t/>
            </a:r>
            <a:br>
              <a:rPr lang="ru-RU" sz="1600" b="1" u="sng" dirty="0" smtClean="0"/>
            </a:br>
            <a:r>
              <a:rPr lang="ru-RU" sz="1600" b="1" u="sng" dirty="0"/>
              <a:t/>
            </a:r>
            <a:br>
              <a:rPr lang="ru-RU" sz="1600" b="1" u="sng" dirty="0"/>
            </a:br>
            <a:r>
              <a:rPr lang="ru-RU" sz="1600" b="1" u="sng" dirty="0" smtClean="0"/>
              <a:t/>
            </a:r>
            <a:br>
              <a:rPr lang="ru-RU" sz="1600" b="1" u="sng" dirty="0" smtClean="0"/>
            </a:br>
            <a:r>
              <a:rPr lang="ru-RU" sz="1600" b="1" dirty="0" smtClean="0">
                <a:solidFill>
                  <a:schemeClr val="tx1"/>
                </a:solidFill>
              </a:rPr>
              <a:t>ФГБУК «ВСЕРОССИЙСКИЙ ЦЕНТР РАЗВИТИЯ ХУДОЖЕСТВЕННОГО ТВОРЧЕСТВА И ГУМАНИТАРНЫХ ТЕХНОЛОГИЙ»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Менторский КРУГ в рамках Методического </a:t>
            </a:r>
            <a:r>
              <a:rPr lang="en-US" sz="1600" b="1" dirty="0" smtClean="0">
                <a:solidFill>
                  <a:schemeClr val="tx1"/>
                </a:solidFill>
              </a:rPr>
              <a:t>OPEN SPACE</a:t>
            </a:r>
            <a:r>
              <a:rPr lang="ru-RU" sz="1600" b="1" dirty="0" smtClean="0">
                <a:solidFill>
                  <a:schemeClr val="tx1"/>
                </a:solidFill>
              </a:rPr>
              <a:t> ФГБУК «ВЦХТ»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8567" y="1110512"/>
            <a:ext cx="8775033" cy="13186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 </a:t>
            </a:r>
            <a:r>
              <a:rPr lang="ru-RU" sz="2400" b="1" dirty="0">
                <a:solidFill>
                  <a:schemeClr val="tx1"/>
                </a:solidFill>
              </a:rPr>
              <a:t>Дополнительное образование детей в экономике региона: от художественного творчества к компетенциям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0926" y="2578942"/>
            <a:ext cx="514951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Ментор: Малько Ирина Александровна. </a:t>
            </a:r>
            <a:endParaRPr lang="en-US" sz="2000" b="1" dirty="0" smtClean="0"/>
          </a:p>
          <a:p>
            <a:r>
              <a:rPr lang="ru-RU" dirty="0" smtClean="0"/>
              <a:t>Директор государственного бюджетного учреждения </a:t>
            </a:r>
            <a:r>
              <a:rPr lang="ru-RU" dirty="0"/>
              <a:t>дополнительного образования «Центр дополнительного образования Липецкой области</a:t>
            </a:r>
            <a:r>
              <a:rPr lang="ru-RU" dirty="0" smtClean="0"/>
              <a:t>», </a:t>
            </a:r>
            <a:r>
              <a:rPr lang="ru-RU" dirty="0"/>
              <a:t>Почетный работник общего образования </a:t>
            </a:r>
            <a:r>
              <a:rPr lang="ru-RU" dirty="0" smtClean="0"/>
              <a:t>РФ.</a:t>
            </a:r>
          </a:p>
          <a:p>
            <a:r>
              <a:rPr lang="ru-RU" dirty="0" smtClean="0"/>
              <a:t>Контактные данные: </a:t>
            </a:r>
            <a:endParaRPr lang="en-US" dirty="0" smtClean="0"/>
          </a:p>
          <a:p>
            <a:r>
              <a:rPr lang="ru-RU" dirty="0" smtClean="0"/>
              <a:t>телефон: +</a:t>
            </a:r>
            <a:r>
              <a:rPr lang="ru-RU" dirty="0"/>
              <a:t>7(910) 351-60-01</a:t>
            </a:r>
            <a:endParaRPr lang="ru-RU" dirty="0" smtClean="0"/>
          </a:p>
          <a:p>
            <a:r>
              <a:rPr lang="en-US" dirty="0" smtClean="0"/>
              <a:t>e-mail</a:t>
            </a:r>
            <a:r>
              <a:rPr lang="ru-RU" dirty="0" smtClean="0"/>
              <a:t>: irina-malko@mail.ru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50444" y="5406189"/>
            <a:ext cx="3748669" cy="1451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Координатор: </a:t>
            </a:r>
            <a:r>
              <a:rPr lang="ru-RU" sz="1400" dirty="0">
                <a:solidFill>
                  <a:schemeClr val="tx1"/>
                </a:solidFill>
              </a:rPr>
              <a:t>Крылов Андрей </a:t>
            </a:r>
            <a:r>
              <a:rPr lang="ru-RU" sz="1400" dirty="0" smtClean="0">
                <a:solidFill>
                  <a:schemeClr val="tx1"/>
                </a:solidFill>
              </a:rPr>
              <a:t>Владимирович. </a:t>
            </a:r>
            <a:r>
              <a:rPr lang="ru-RU" sz="1400" dirty="0">
                <a:solidFill>
                  <a:schemeClr val="tx1"/>
                </a:solidFill>
              </a:rPr>
              <a:t>Н</a:t>
            </a:r>
            <a:r>
              <a:rPr lang="ru-RU" sz="1400" dirty="0" smtClean="0">
                <a:solidFill>
                  <a:schemeClr val="tx1"/>
                </a:solidFill>
              </a:rPr>
              <a:t>ачальник </a:t>
            </a:r>
            <a:r>
              <a:rPr lang="ru-RU" sz="1400" dirty="0">
                <a:solidFill>
                  <a:schemeClr val="tx1"/>
                </a:solidFill>
              </a:rPr>
              <a:t>отдела ДПО ФГБУК «ВЦХТ»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Контактные данные:         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телефон: </a:t>
            </a:r>
            <a:r>
              <a:rPr lang="en-US" sz="1400" dirty="0" smtClean="0">
                <a:solidFill>
                  <a:schemeClr val="tx1"/>
                </a:solidFill>
              </a:rPr>
              <a:t>+7 </a:t>
            </a:r>
            <a:r>
              <a:rPr lang="ru-RU" sz="1400" dirty="0" smtClean="0">
                <a:solidFill>
                  <a:schemeClr val="tx1"/>
                </a:solidFill>
              </a:rPr>
              <a:t>917-543-32-51                     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e-mail</a:t>
            </a:r>
            <a:r>
              <a:rPr lang="ru-RU" sz="1400" dirty="0" smtClean="0">
                <a:solidFill>
                  <a:schemeClr val="tx1"/>
                </a:solidFill>
              </a:rPr>
              <a:t>: </a:t>
            </a:r>
            <a:r>
              <a:rPr lang="en-US" sz="1400" dirty="0">
                <a:solidFill>
                  <a:schemeClr val="tx1"/>
                </a:solidFill>
              </a:rPr>
              <a:t>andrei.v.krylov@yandex.ru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2" r="32527"/>
          <a:stretch/>
        </p:blipFill>
        <p:spPr>
          <a:xfrm>
            <a:off x="466136" y="2691237"/>
            <a:ext cx="2934790" cy="358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91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66829" y="1413589"/>
            <a:ext cx="6445121" cy="4669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21 участник </a:t>
            </a:r>
            <a:r>
              <a:rPr lang="ru-RU" sz="2400" smtClean="0">
                <a:solidFill>
                  <a:schemeClr val="tx1"/>
                </a:solidFill>
              </a:rPr>
              <a:t>из </a:t>
            </a:r>
            <a:r>
              <a:rPr lang="ru-RU" sz="2400">
                <a:solidFill>
                  <a:schemeClr val="tx1"/>
                </a:solidFill>
              </a:rPr>
              <a:t>8</a:t>
            </a:r>
            <a:r>
              <a:rPr lang="ru-RU" sz="240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регионов Российской Федерации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РЕГИОНЫ: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Новосибирская область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Пензенская область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г. </a:t>
            </a:r>
            <a:r>
              <a:rPr lang="ru-RU" sz="2400" dirty="0" smtClean="0">
                <a:solidFill>
                  <a:schemeClr val="tx1"/>
                </a:solidFill>
              </a:rPr>
              <a:t>Санкт-Петербург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г. </a:t>
            </a:r>
            <a:r>
              <a:rPr lang="ru-RU" sz="2400" dirty="0" smtClean="0">
                <a:solidFill>
                  <a:schemeClr val="tx1"/>
                </a:solidFill>
              </a:rPr>
              <a:t>Севастополь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Республика </a:t>
            </a:r>
            <a:r>
              <a:rPr lang="ru-RU" sz="2400" dirty="0" smtClean="0">
                <a:solidFill>
                  <a:schemeClr val="tx1"/>
                </a:solidFill>
              </a:rPr>
              <a:t>Татарстан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Республика </a:t>
            </a:r>
            <a:r>
              <a:rPr lang="ru-RU" sz="2400" dirty="0" smtClean="0">
                <a:solidFill>
                  <a:schemeClr val="tx1"/>
                </a:solidFill>
              </a:rPr>
              <a:t>Башкортостан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Липецкая </a:t>
            </a:r>
            <a:r>
              <a:rPr lang="ru-RU" sz="2400" dirty="0" smtClean="0">
                <a:solidFill>
                  <a:schemeClr val="tx1"/>
                </a:solidFill>
              </a:rPr>
              <a:t>область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Республика Ингушетия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84089" y="226962"/>
            <a:ext cx="86106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mtClean="0">
                <a:solidFill>
                  <a:schemeClr val="tx1"/>
                </a:solidFill>
              </a:rPr>
              <a:t>УЧАСТНИКИ</a:t>
            </a:r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483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92365" y="942109"/>
          <a:ext cx="12009440" cy="5897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784089" y="226962"/>
            <a:ext cx="86106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mtClean="0">
                <a:solidFill>
                  <a:schemeClr val="tx1"/>
                </a:solidFill>
              </a:rPr>
              <a:t>УЧАСТНИКИ</a:t>
            </a:r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699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4061" y="410915"/>
            <a:ext cx="8604069" cy="11967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u="sng" dirty="0"/>
              <a:t/>
            </a:r>
            <a:br>
              <a:rPr lang="ru-RU" sz="1600" b="1" u="sng" dirty="0"/>
            </a:br>
            <a:r>
              <a:rPr lang="ru-RU" sz="1600" b="1" u="sng" dirty="0" smtClean="0"/>
              <a:t/>
            </a:r>
            <a:br>
              <a:rPr lang="ru-RU" sz="1600" b="1" u="sng" dirty="0" smtClean="0"/>
            </a:br>
            <a:r>
              <a:rPr lang="ru-RU" sz="1600" b="1" u="sng" dirty="0"/>
              <a:t/>
            </a:r>
            <a:br>
              <a:rPr lang="ru-RU" sz="1600" b="1" u="sng" dirty="0"/>
            </a:br>
            <a:r>
              <a:rPr lang="ru-RU" sz="1600" b="1" u="sng" dirty="0" smtClean="0"/>
              <a:t/>
            </a:r>
            <a:br>
              <a:rPr lang="ru-RU" sz="1600" b="1" u="sng" dirty="0" smtClean="0"/>
            </a:br>
            <a:r>
              <a:rPr lang="ru-RU" sz="1600" b="1" dirty="0" smtClean="0">
                <a:solidFill>
                  <a:schemeClr val="tx1"/>
                </a:solidFill>
              </a:rPr>
              <a:t>ФГБУК «ВСЕРОССИЙСКИЙ ЦЕНТР РАЗВИТИЯ ХУДОЖЕСТВЕННОГО ТВОРЧЕСТВА И ГУМАНИТАРНЫХ ТЕХНОЛОГИЙ»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Менторский КРУГ в рамках Методического </a:t>
            </a:r>
            <a:r>
              <a:rPr lang="en-US" sz="1600" b="1" dirty="0" smtClean="0">
                <a:solidFill>
                  <a:schemeClr val="tx1"/>
                </a:solidFill>
              </a:rPr>
              <a:t>OPEN SPACE</a:t>
            </a:r>
            <a:r>
              <a:rPr lang="ru-RU" sz="1600" b="1" dirty="0" smtClean="0">
                <a:solidFill>
                  <a:schemeClr val="tx1"/>
                </a:solidFill>
              </a:rPr>
              <a:t> ФГБУК «ВЦХТ»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1895" y="1110512"/>
            <a:ext cx="8919410" cy="88827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Наставничество и сетевые формы взаимодействия государственной системы дополнительного образования и бизнеса</a:t>
            </a:r>
          </a:p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329071" y="2562892"/>
            <a:ext cx="489513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Ментор: Масленникова Ольга Александровна. </a:t>
            </a:r>
            <a:endParaRPr lang="en-US" sz="2000" b="1" dirty="0" smtClean="0"/>
          </a:p>
          <a:p>
            <a:r>
              <a:rPr lang="ru-RU" dirty="0" smtClean="0"/>
              <a:t>Директор </a:t>
            </a:r>
            <a:r>
              <a:rPr lang="ru-RU" dirty="0"/>
              <a:t>по развитию музея-макета «Петровская Акватория</a:t>
            </a:r>
            <a:r>
              <a:rPr lang="ru-RU" dirty="0" smtClean="0"/>
              <a:t>» </a:t>
            </a:r>
            <a:endParaRPr lang="en-US" dirty="0" smtClean="0"/>
          </a:p>
          <a:p>
            <a:r>
              <a:rPr lang="ru-RU" dirty="0" smtClean="0"/>
              <a:t>г. Санкт-Петербург, </a:t>
            </a:r>
            <a:r>
              <a:rPr lang="ru-RU" dirty="0"/>
              <a:t>абсолютный победитель Всероссийского конкурса профессионального мастерства работников сферы дополнительного образования детей «Сердце отдаю детям» – </a:t>
            </a:r>
            <a:r>
              <a:rPr lang="ru-RU" dirty="0" smtClean="0"/>
              <a:t>2019.       </a:t>
            </a:r>
            <a:endParaRPr lang="en-US" dirty="0" smtClean="0"/>
          </a:p>
          <a:p>
            <a:r>
              <a:rPr lang="ru-RU" dirty="0" smtClean="0"/>
              <a:t>Контактные данные: </a:t>
            </a:r>
            <a:endParaRPr lang="en-US" dirty="0" smtClean="0"/>
          </a:p>
          <a:p>
            <a:r>
              <a:rPr lang="ru-RU" dirty="0" smtClean="0"/>
              <a:t>телефон: +</a:t>
            </a:r>
            <a:r>
              <a:rPr lang="ru-RU" dirty="0"/>
              <a:t>7 </a:t>
            </a:r>
            <a:r>
              <a:rPr lang="ru-RU" dirty="0" smtClean="0"/>
              <a:t>911</a:t>
            </a:r>
            <a:r>
              <a:rPr lang="en-US" dirty="0" smtClean="0"/>
              <a:t>-</a:t>
            </a:r>
            <a:r>
              <a:rPr lang="ru-RU" dirty="0" smtClean="0"/>
              <a:t>988-61-68                    </a:t>
            </a:r>
            <a:endParaRPr lang="en-US" dirty="0" smtClean="0"/>
          </a:p>
          <a:p>
            <a:r>
              <a:rPr lang="en-US" dirty="0" smtClean="0"/>
              <a:t>e-mail</a:t>
            </a:r>
            <a:r>
              <a:rPr lang="ru-RU" dirty="0" smtClean="0"/>
              <a:t>: </a:t>
            </a:r>
            <a:r>
              <a:rPr lang="ru-RU" dirty="0"/>
              <a:t>m_o@bk.ru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742947" y="5470358"/>
            <a:ext cx="3449053" cy="1387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Координатор: Криницкая Галина Михайловна. Начальник научно-методического отдела ФГБУК «ВЦХТ».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Контактные данные:         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телефон: </a:t>
            </a:r>
            <a:r>
              <a:rPr lang="en-US" sz="1400" dirty="0" smtClean="0">
                <a:solidFill>
                  <a:schemeClr val="tx1"/>
                </a:solidFill>
              </a:rPr>
              <a:t>+7 </a:t>
            </a:r>
            <a:r>
              <a:rPr lang="ru-RU" sz="1400" dirty="0" smtClean="0">
                <a:solidFill>
                  <a:schemeClr val="tx1"/>
                </a:solidFill>
              </a:rPr>
              <a:t>915-333-10-01                       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e-mail</a:t>
            </a:r>
            <a:r>
              <a:rPr lang="ru-RU" sz="1400" dirty="0" smtClean="0">
                <a:solidFill>
                  <a:schemeClr val="tx1"/>
                </a:solidFill>
              </a:rPr>
              <a:t>: </a:t>
            </a:r>
            <a:r>
              <a:rPr lang="en-US" sz="1400" dirty="0" smtClean="0">
                <a:solidFill>
                  <a:schemeClr val="tx1"/>
                </a:solidFill>
              </a:rPr>
              <a:t>g.kr@list.ru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76" y="2698383"/>
            <a:ext cx="3848295" cy="256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05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66829" y="1413589"/>
            <a:ext cx="6445121" cy="4669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27 участников из 12 регионов Российской Федерации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РЕГИОНЫ: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Вологодская </a:t>
            </a:r>
            <a:r>
              <a:rPr lang="ru-RU" sz="2400" dirty="0" smtClean="0">
                <a:solidFill>
                  <a:schemeClr val="tx1"/>
                </a:solidFill>
              </a:rPr>
              <a:t>область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Калужская </a:t>
            </a:r>
            <a:r>
              <a:rPr lang="ru-RU" sz="2400" dirty="0" smtClean="0">
                <a:solidFill>
                  <a:schemeClr val="tx1"/>
                </a:solidFill>
              </a:rPr>
              <a:t>область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Новосибирская </a:t>
            </a:r>
            <a:r>
              <a:rPr lang="ru-RU" sz="2400" dirty="0" smtClean="0">
                <a:solidFill>
                  <a:schemeClr val="tx1"/>
                </a:solidFill>
              </a:rPr>
              <a:t>область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Орловская область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Пензенская область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г. Санкт-Петербург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г. </a:t>
            </a:r>
            <a:r>
              <a:rPr lang="ru-RU" sz="2400" dirty="0" smtClean="0">
                <a:solidFill>
                  <a:schemeClr val="tx1"/>
                </a:solidFill>
              </a:rPr>
              <a:t>Севастополь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Оренбургская </a:t>
            </a:r>
            <a:r>
              <a:rPr lang="ru-RU" sz="2400" dirty="0" smtClean="0">
                <a:solidFill>
                  <a:schemeClr val="tx1"/>
                </a:solidFill>
              </a:rPr>
              <a:t>область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Волгоградская </a:t>
            </a:r>
            <a:r>
              <a:rPr lang="ru-RU" sz="2400" dirty="0" smtClean="0">
                <a:solidFill>
                  <a:schemeClr val="tx1"/>
                </a:solidFill>
              </a:rPr>
              <a:t>область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Республика </a:t>
            </a:r>
            <a:r>
              <a:rPr lang="ru-RU" sz="2400" dirty="0" smtClean="0">
                <a:solidFill>
                  <a:schemeClr val="tx1"/>
                </a:solidFill>
              </a:rPr>
              <a:t>Коми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Ленинградская </a:t>
            </a:r>
            <a:r>
              <a:rPr lang="ru-RU" sz="2400" dirty="0" smtClean="0">
                <a:solidFill>
                  <a:schemeClr val="tx1"/>
                </a:solidFill>
              </a:rPr>
              <a:t>область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Брянская область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84089" y="226962"/>
            <a:ext cx="86106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mtClean="0">
                <a:solidFill>
                  <a:schemeClr val="tx1"/>
                </a:solidFill>
              </a:rPr>
              <a:t>УЧАСТНИКИ</a:t>
            </a:r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518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92365" y="942109"/>
          <a:ext cx="12009440" cy="5897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784089" y="226962"/>
            <a:ext cx="86106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mtClean="0">
                <a:solidFill>
                  <a:schemeClr val="tx1"/>
                </a:solidFill>
              </a:rPr>
              <a:t>УЧАСТНИКИ</a:t>
            </a:r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225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4061" y="403144"/>
            <a:ext cx="8604069" cy="11967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u="sng" dirty="0"/>
              <a:t/>
            </a:r>
            <a:br>
              <a:rPr lang="ru-RU" sz="1600" b="1" u="sng" dirty="0"/>
            </a:br>
            <a:r>
              <a:rPr lang="ru-RU" sz="1600" b="1" u="sng" dirty="0" smtClean="0"/>
              <a:t/>
            </a:r>
            <a:br>
              <a:rPr lang="ru-RU" sz="1600" b="1" u="sng" dirty="0" smtClean="0"/>
            </a:br>
            <a:r>
              <a:rPr lang="ru-RU" sz="1600" b="1" u="sng" dirty="0"/>
              <a:t/>
            </a:r>
            <a:br>
              <a:rPr lang="ru-RU" sz="1600" b="1" u="sng" dirty="0"/>
            </a:br>
            <a:r>
              <a:rPr lang="ru-RU" sz="1600" b="1" u="sng" dirty="0" smtClean="0"/>
              <a:t/>
            </a:r>
            <a:br>
              <a:rPr lang="ru-RU" sz="1600" b="1" u="sng" dirty="0" smtClean="0"/>
            </a:br>
            <a:r>
              <a:rPr lang="ru-RU" sz="1600" b="1" dirty="0" smtClean="0">
                <a:solidFill>
                  <a:schemeClr val="tx1"/>
                </a:solidFill>
              </a:rPr>
              <a:t>ФГБУК «ВСЕРОССИЙСКИЙ ЦЕНТР РАЗВИТИЯ ХУДОЖЕСТВЕННОГО ТВОРЧЕСТВА И ГУМАНИТАРНЫХ ТЕХНОЛОГИЙ»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Менторский КРУГ в рамках Методического </a:t>
            </a:r>
            <a:r>
              <a:rPr lang="en-US" sz="1600" b="1" dirty="0" smtClean="0">
                <a:solidFill>
                  <a:schemeClr val="tx1"/>
                </a:solidFill>
              </a:rPr>
              <a:t>OPEN SPACE</a:t>
            </a:r>
            <a:r>
              <a:rPr lang="ru-RU" sz="1600" b="1" dirty="0" smtClean="0">
                <a:solidFill>
                  <a:schemeClr val="tx1"/>
                </a:solidFill>
              </a:rPr>
              <a:t> ФГБУК «ВЦХТ»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4611" y="1110512"/>
            <a:ext cx="8505850" cy="8882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Механизмы перехода к онлайн-обучению в дополнительном образовании в условиях пандемии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37527" y="2640655"/>
            <a:ext cx="541396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Ментор: </a:t>
            </a:r>
            <a:r>
              <a:rPr lang="ru-RU" sz="2000" b="1" dirty="0" err="1" smtClean="0"/>
              <a:t>Рыбалева</a:t>
            </a:r>
            <a:r>
              <a:rPr lang="ru-RU" sz="2000" b="1" dirty="0" smtClean="0"/>
              <a:t> Ирина Александровна. </a:t>
            </a:r>
            <a:r>
              <a:rPr lang="ru-RU" dirty="0"/>
              <a:t>Руководитель Регионального модельного центра дополнительного образования детей Краснодарского </a:t>
            </a:r>
            <a:r>
              <a:rPr lang="ru-RU" dirty="0" smtClean="0"/>
              <a:t>края ГБУ ДО КК «Дворец </a:t>
            </a:r>
            <a:r>
              <a:rPr lang="ru-RU" dirty="0"/>
              <a:t>творчества</a:t>
            </a:r>
            <a:r>
              <a:rPr lang="ru-RU" dirty="0" smtClean="0"/>
              <a:t>», </a:t>
            </a:r>
            <a:r>
              <a:rPr lang="ru-RU" dirty="0" err="1" smtClean="0"/>
              <a:t>канд.пед.наук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Контактные данные: </a:t>
            </a:r>
            <a:endParaRPr lang="en-US" dirty="0" smtClean="0"/>
          </a:p>
          <a:p>
            <a:r>
              <a:rPr lang="ru-RU" dirty="0" smtClean="0"/>
              <a:t>телефон: </a:t>
            </a:r>
            <a:r>
              <a:rPr lang="en-US" dirty="0"/>
              <a:t>+7</a:t>
            </a:r>
            <a:r>
              <a:rPr lang="ru-RU" dirty="0"/>
              <a:t> 961-522-60-40, </a:t>
            </a:r>
            <a:r>
              <a:rPr lang="en-US" dirty="0"/>
              <a:t>+7 918</a:t>
            </a:r>
            <a:r>
              <a:rPr lang="ru-RU" dirty="0"/>
              <a:t>-</a:t>
            </a:r>
            <a:r>
              <a:rPr lang="en-US" dirty="0"/>
              <a:t>445-02-09</a:t>
            </a:r>
            <a:r>
              <a:rPr lang="ru-RU" dirty="0"/>
              <a:t> </a:t>
            </a:r>
          </a:p>
          <a:p>
            <a:r>
              <a:rPr lang="ru-RU" dirty="0" smtClean="0"/>
              <a:t> </a:t>
            </a:r>
            <a:r>
              <a:rPr lang="en-US" dirty="0" smtClean="0"/>
              <a:t>e-mail</a:t>
            </a:r>
            <a:r>
              <a:rPr lang="ru-RU" dirty="0" smtClean="0"/>
              <a:t>: </a:t>
            </a:r>
            <a:r>
              <a:rPr lang="en-US" dirty="0" smtClean="0"/>
              <a:t>Ribaleva@ya.ru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43331" y="5481360"/>
            <a:ext cx="3748669" cy="1376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Координатор: Криницкая Галина Михайловна. Начальник научно-методического отдела ФГБУК «ВЦХТ».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Контактные данные:         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телефон: </a:t>
            </a:r>
            <a:r>
              <a:rPr lang="en-US" sz="1400" dirty="0" smtClean="0">
                <a:solidFill>
                  <a:schemeClr val="tx1"/>
                </a:solidFill>
              </a:rPr>
              <a:t>+7 </a:t>
            </a:r>
            <a:r>
              <a:rPr lang="ru-RU" sz="1400" dirty="0" smtClean="0">
                <a:solidFill>
                  <a:schemeClr val="tx1"/>
                </a:solidFill>
              </a:rPr>
              <a:t>915-333-10-01                       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e-mail</a:t>
            </a:r>
            <a:r>
              <a:rPr lang="ru-RU" sz="1400" dirty="0" smtClean="0">
                <a:solidFill>
                  <a:schemeClr val="tx1"/>
                </a:solidFill>
              </a:rPr>
              <a:t>: </a:t>
            </a:r>
            <a:r>
              <a:rPr lang="en-US" sz="1400" dirty="0" smtClean="0">
                <a:solidFill>
                  <a:schemeClr val="tx1"/>
                </a:solidFill>
              </a:rPr>
              <a:t>g.kr@list.ru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2" y="2229791"/>
            <a:ext cx="2909455" cy="348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04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5967" y="307173"/>
            <a:ext cx="8610600" cy="12930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УЧАСТНИКИ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66829" y="1413589"/>
            <a:ext cx="6445121" cy="4669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2</a:t>
            </a:r>
            <a:r>
              <a:rPr lang="ru-RU" sz="2400" dirty="0" smtClean="0">
                <a:solidFill>
                  <a:schemeClr val="tx1"/>
                </a:solidFill>
              </a:rPr>
              <a:t> участника из 10 регионов Российской Федерации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РЕГИОНЫ: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Пензенская область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Самарская область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г. </a:t>
            </a:r>
            <a:r>
              <a:rPr lang="ru-RU" sz="2400" dirty="0" smtClean="0">
                <a:solidFill>
                  <a:schemeClr val="tx1"/>
                </a:solidFill>
              </a:rPr>
              <a:t>Санкт-Петербург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г. </a:t>
            </a:r>
            <a:r>
              <a:rPr lang="ru-RU" sz="2400" dirty="0" smtClean="0">
                <a:solidFill>
                  <a:schemeClr val="tx1"/>
                </a:solidFill>
              </a:rPr>
              <a:t>Севастополь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Оренбургская область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Вологодская область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Новосибирская область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Калининградская область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Республика Ингушетия</a:t>
            </a:r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Кемеровская область-Кузбасс</a:t>
            </a: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2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66829" y="1413589"/>
            <a:ext cx="6445121" cy="4669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29 участников из 11 регионов Российской Федерации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РЕГИОНЫ: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Волгоградская область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Новосибирская </a:t>
            </a:r>
            <a:r>
              <a:rPr lang="ru-RU" sz="2400" dirty="0" smtClean="0">
                <a:solidFill>
                  <a:schemeClr val="tx1"/>
                </a:solidFill>
              </a:rPr>
              <a:t>область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Орловская </a:t>
            </a:r>
            <a:r>
              <a:rPr lang="ru-RU" sz="2400" dirty="0" smtClean="0">
                <a:solidFill>
                  <a:schemeClr val="tx1"/>
                </a:solidFill>
              </a:rPr>
              <a:t>область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Пензенская </a:t>
            </a:r>
            <a:r>
              <a:rPr lang="ru-RU" sz="2400" dirty="0" smtClean="0">
                <a:solidFill>
                  <a:schemeClr val="tx1"/>
                </a:solidFill>
              </a:rPr>
              <a:t>область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Самарская </a:t>
            </a:r>
            <a:r>
              <a:rPr lang="ru-RU" sz="2400" dirty="0" smtClean="0">
                <a:solidFill>
                  <a:schemeClr val="tx1"/>
                </a:solidFill>
              </a:rPr>
              <a:t>область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г. </a:t>
            </a:r>
            <a:r>
              <a:rPr lang="ru-RU" sz="2400" dirty="0" smtClean="0">
                <a:solidFill>
                  <a:schemeClr val="tx1"/>
                </a:solidFill>
              </a:rPr>
              <a:t>Севастополь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Челябинская </a:t>
            </a:r>
            <a:r>
              <a:rPr lang="ru-RU" sz="2400" dirty="0" smtClean="0">
                <a:solidFill>
                  <a:schemeClr val="tx1"/>
                </a:solidFill>
              </a:rPr>
              <a:t>область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Оренбургская </a:t>
            </a:r>
            <a:r>
              <a:rPr lang="ru-RU" sz="2400" dirty="0" smtClean="0">
                <a:solidFill>
                  <a:schemeClr val="tx1"/>
                </a:solidFill>
              </a:rPr>
              <a:t>область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Республика </a:t>
            </a:r>
            <a:r>
              <a:rPr lang="ru-RU" sz="2400" dirty="0" smtClean="0">
                <a:solidFill>
                  <a:schemeClr val="tx1"/>
                </a:solidFill>
              </a:rPr>
              <a:t>Коми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Вологодская </a:t>
            </a:r>
            <a:r>
              <a:rPr lang="ru-RU" sz="2400" dirty="0" smtClean="0">
                <a:solidFill>
                  <a:schemeClr val="tx1"/>
                </a:solidFill>
              </a:rPr>
              <a:t>область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Брянская область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84089" y="226962"/>
            <a:ext cx="86106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mtClean="0">
                <a:solidFill>
                  <a:schemeClr val="tx1"/>
                </a:solidFill>
              </a:rPr>
              <a:t>УЧАСТНИКИ</a:t>
            </a:r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571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92365" y="942109"/>
          <a:ext cx="12009440" cy="5897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784089" y="226962"/>
            <a:ext cx="86106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mtClean="0">
                <a:solidFill>
                  <a:schemeClr val="tx1"/>
                </a:solidFill>
              </a:rPr>
              <a:t>УЧАСТНИКИ</a:t>
            </a:r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6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1541" y="434102"/>
            <a:ext cx="8604069" cy="11967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u="sng" dirty="0"/>
              <a:t/>
            </a:r>
            <a:br>
              <a:rPr lang="ru-RU" sz="1600" b="1" u="sng" dirty="0"/>
            </a:br>
            <a:r>
              <a:rPr lang="ru-RU" sz="1600" b="1" u="sng" dirty="0" smtClean="0"/>
              <a:t/>
            </a:r>
            <a:br>
              <a:rPr lang="ru-RU" sz="1600" b="1" u="sng" dirty="0" smtClean="0"/>
            </a:br>
            <a:r>
              <a:rPr lang="ru-RU" sz="1600" b="1" u="sng" dirty="0"/>
              <a:t/>
            </a:r>
            <a:br>
              <a:rPr lang="ru-RU" sz="1600" b="1" u="sng" dirty="0"/>
            </a:br>
            <a:r>
              <a:rPr lang="ru-RU" sz="1600" b="1" u="sng" dirty="0" smtClean="0"/>
              <a:t/>
            </a:r>
            <a:br>
              <a:rPr lang="ru-RU" sz="1600" b="1" u="sng" dirty="0" smtClean="0"/>
            </a:br>
            <a:r>
              <a:rPr lang="ru-RU" sz="1600" b="1" dirty="0" smtClean="0">
                <a:solidFill>
                  <a:schemeClr val="tx1"/>
                </a:solidFill>
              </a:rPr>
              <a:t>ФГБУК «ВСЕРОССИЙСКИЙ ЦЕНТР РАЗВИТИЯ ХУДОЖЕСТВЕННОГО ТВОРЧЕСТВА И ГУМАНИТАРНЫХ ТЕХНОЛОГИЙ»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Менторский КРУГ в рамках Методического </a:t>
            </a:r>
            <a:r>
              <a:rPr lang="en-US" sz="1600" b="1" dirty="0" smtClean="0">
                <a:solidFill>
                  <a:schemeClr val="tx1"/>
                </a:solidFill>
              </a:rPr>
              <a:t>OPEN SPACE</a:t>
            </a:r>
            <a:r>
              <a:rPr lang="ru-RU" sz="1600" b="1" dirty="0" smtClean="0">
                <a:solidFill>
                  <a:schemeClr val="tx1"/>
                </a:solidFill>
              </a:rPr>
              <a:t> ФГБУК «ВЦХТ»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1541" y="1110512"/>
            <a:ext cx="8316228" cy="88827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Персонифицированный учет и персонифицированное финансирование программ дополнительного образования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96983" y="2559877"/>
            <a:ext cx="361318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Ментор: </a:t>
            </a:r>
            <a:r>
              <a:rPr lang="ru-RU" sz="2000" b="1" dirty="0" err="1" smtClean="0"/>
              <a:t>Титлянова</a:t>
            </a:r>
            <a:r>
              <a:rPr lang="ru-RU" sz="2000" b="1" dirty="0" smtClean="0"/>
              <a:t> Галина Николаевна. </a:t>
            </a:r>
            <a:endParaRPr lang="en-US" sz="2000" b="1" dirty="0" smtClean="0"/>
          </a:p>
          <a:p>
            <a:r>
              <a:rPr lang="ru-RU" dirty="0" smtClean="0"/>
              <a:t>Директор муниципального автономного учреждения </a:t>
            </a:r>
            <a:r>
              <a:rPr lang="ru-RU" dirty="0"/>
              <a:t>дополнительного образования «Детско-юношеский центр «Рифей» </a:t>
            </a:r>
            <a:r>
              <a:rPr lang="ru-RU" dirty="0" smtClean="0"/>
              <a:t>г.</a:t>
            </a:r>
            <a:r>
              <a:rPr lang="en-US" dirty="0" smtClean="0"/>
              <a:t> </a:t>
            </a:r>
            <a:r>
              <a:rPr lang="ru-RU" dirty="0" smtClean="0"/>
              <a:t>Перми. </a:t>
            </a:r>
            <a:endParaRPr lang="en-US" dirty="0" smtClean="0"/>
          </a:p>
          <a:p>
            <a:r>
              <a:rPr lang="ru-RU" dirty="0" smtClean="0"/>
              <a:t>Контактные данные: </a:t>
            </a:r>
            <a:endParaRPr lang="en-US" dirty="0" smtClean="0"/>
          </a:p>
          <a:p>
            <a:r>
              <a:rPr lang="ru-RU" dirty="0" smtClean="0"/>
              <a:t>телефон: </a:t>
            </a:r>
            <a:r>
              <a:rPr lang="en-US" dirty="0" smtClean="0"/>
              <a:t>+7 </a:t>
            </a:r>
            <a:r>
              <a:rPr lang="ru-RU" dirty="0" smtClean="0"/>
              <a:t>912-88-125-99        </a:t>
            </a:r>
            <a:r>
              <a:rPr lang="en-US" dirty="0" smtClean="0"/>
              <a:t>e-mail</a:t>
            </a:r>
            <a:r>
              <a:rPr lang="ru-RU" dirty="0" smtClean="0"/>
              <a:t>:</a:t>
            </a:r>
            <a:r>
              <a:rPr lang="en-US" dirty="0" smtClean="0"/>
              <a:t>rifeyperm@mail.ru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780421" y="5371459"/>
            <a:ext cx="4411579" cy="1486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Координатор: Тишкова Алла Александровна, </a:t>
            </a:r>
            <a:r>
              <a:rPr lang="ru-RU" sz="1400" dirty="0">
                <a:solidFill>
                  <a:schemeClr val="tx1"/>
                </a:solidFill>
              </a:rPr>
              <a:t>начальник отдела развития гуманитарных технологий и воспитания </a:t>
            </a:r>
            <a:r>
              <a:rPr lang="ru-RU" sz="1400" dirty="0" smtClean="0">
                <a:solidFill>
                  <a:schemeClr val="tx1"/>
                </a:solidFill>
              </a:rPr>
              <a:t>ФГБУК «ВЦХТ» Контактные данные:         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телефон: </a:t>
            </a:r>
            <a:r>
              <a:rPr lang="en-US" sz="1400" dirty="0" smtClean="0">
                <a:solidFill>
                  <a:schemeClr val="tx1"/>
                </a:solidFill>
              </a:rPr>
              <a:t>+7 </a:t>
            </a:r>
            <a:r>
              <a:rPr lang="ru-RU" sz="1400" dirty="0" smtClean="0">
                <a:solidFill>
                  <a:schemeClr val="tx1"/>
                </a:solidFill>
              </a:rPr>
              <a:t>950-189-22-99           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e-mail</a:t>
            </a:r>
            <a:r>
              <a:rPr lang="ru-RU" sz="1400" dirty="0" smtClean="0">
                <a:solidFill>
                  <a:schemeClr val="tx1"/>
                </a:solidFill>
              </a:rPr>
              <a:t>: </a:t>
            </a:r>
            <a:r>
              <a:rPr lang="en-US" sz="1400" dirty="0" smtClean="0">
                <a:solidFill>
                  <a:schemeClr val="tx1"/>
                </a:solidFill>
              </a:rPr>
              <a:t>alla_tishkova@list.ru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8" y="2675196"/>
            <a:ext cx="3417508" cy="361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66829" y="1413589"/>
            <a:ext cx="6445121" cy="4669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2</a:t>
            </a:r>
            <a:r>
              <a:rPr lang="en-US" sz="2200" dirty="0" smtClean="0">
                <a:solidFill>
                  <a:schemeClr val="tx1"/>
                </a:solidFill>
              </a:rPr>
              <a:t>2</a:t>
            </a:r>
            <a:r>
              <a:rPr lang="ru-RU" sz="2200" dirty="0" smtClean="0">
                <a:solidFill>
                  <a:schemeClr val="tx1"/>
                </a:solidFill>
              </a:rPr>
              <a:t> участника из 12 регионов Российской Федерации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РЕГИОНЫ: 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Калужская область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Кемеровская область-Кузбасс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Орловская область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Пензенская область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Самарская область</a:t>
            </a:r>
          </a:p>
          <a:p>
            <a:pPr algn="ctr"/>
            <a:r>
              <a:rPr lang="ru-RU" sz="2200" dirty="0">
                <a:solidFill>
                  <a:schemeClr val="tx1"/>
                </a:solidFill>
              </a:rPr>
              <a:t>г. </a:t>
            </a:r>
            <a:r>
              <a:rPr lang="ru-RU" sz="2200" dirty="0" smtClean="0">
                <a:solidFill>
                  <a:schemeClr val="tx1"/>
                </a:solidFill>
              </a:rPr>
              <a:t>Севастополь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Челябинская область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Оренбургская область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Белгородская область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Калининградская область</a:t>
            </a:r>
          </a:p>
          <a:p>
            <a:pPr algn="ctr"/>
            <a:r>
              <a:rPr lang="ru-RU" sz="2200" dirty="0">
                <a:solidFill>
                  <a:schemeClr val="tx1"/>
                </a:solidFill>
              </a:rPr>
              <a:t>г. </a:t>
            </a:r>
            <a:r>
              <a:rPr lang="ru-RU" sz="2200" dirty="0" smtClean="0">
                <a:solidFill>
                  <a:schemeClr val="tx1"/>
                </a:solidFill>
              </a:rPr>
              <a:t>Санкт-Петербург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Брянская область</a:t>
            </a: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84089" y="226962"/>
            <a:ext cx="86106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mtClean="0">
                <a:solidFill>
                  <a:schemeClr val="tx1"/>
                </a:solidFill>
              </a:rPr>
              <a:t>УЧАСТНИКИ</a:t>
            </a:r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0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92365" y="942109"/>
          <a:ext cx="12009440" cy="5897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784089" y="226962"/>
            <a:ext cx="86106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mtClean="0">
                <a:solidFill>
                  <a:schemeClr val="tx1"/>
                </a:solidFill>
              </a:rPr>
              <a:t>УЧАСТНИКИ</a:t>
            </a:r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400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0653" y="352926"/>
            <a:ext cx="8610600" cy="7667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УЧАСТНИКИ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457099"/>
              </p:ext>
            </p:extLst>
          </p:nvPr>
        </p:nvGraphicFramePr>
        <p:xfrm>
          <a:off x="92365" y="942109"/>
          <a:ext cx="12009440" cy="5897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522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7581" y="418721"/>
            <a:ext cx="8604069" cy="11967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u="sng" dirty="0"/>
              <a:t/>
            </a:r>
            <a:br>
              <a:rPr lang="ru-RU" sz="1600" b="1" u="sng" dirty="0"/>
            </a:br>
            <a:r>
              <a:rPr lang="ru-RU" sz="1600" b="1" u="sng" dirty="0" smtClean="0"/>
              <a:t/>
            </a:r>
            <a:br>
              <a:rPr lang="ru-RU" sz="1600" b="1" u="sng" dirty="0" smtClean="0"/>
            </a:br>
            <a:r>
              <a:rPr lang="ru-RU" sz="1600" b="1" u="sng" dirty="0"/>
              <a:t/>
            </a:r>
            <a:br>
              <a:rPr lang="ru-RU" sz="1600" b="1" u="sng" dirty="0"/>
            </a:br>
            <a:r>
              <a:rPr lang="ru-RU" sz="1600" b="1" u="sng" dirty="0" smtClean="0"/>
              <a:t/>
            </a:r>
            <a:br>
              <a:rPr lang="ru-RU" sz="1600" b="1" u="sng" dirty="0" smtClean="0"/>
            </a:br>
            <a:r>
              <a:rPr lang="ru-RU" sz="1600" b="1" dirty="0" smtClean="0">
                <a:solidFill>
                  <a:schemeClr val="tx1"/>
                </a:solidFill>
              </a:rPr>
              <a:t>ФГБУК «ВСЕРОССИЙСКИЙ ЦЕНТР РАЗВИТИЯ ХУДОЖЕСТВЕННОГО ТВОРЧЕСТВА И ГУМАНИТАРНЫХ ТЕХНОЛОГИЙ»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Менторский КРУГ в рамках Методического </a:t>
            </a:r>
            <a:r>
              <a:rPr lang="en-US" sz="1600" b="1" dirty="0" smtClean="0">
                <a:solidFill>
                  <a:schemeClr val="tx1"/>
                </a:solidFill>
              </a:rPr>
              <a:t>OPEN SPACE</a:t>
            </a:r>
            <a:r>
              <a:rPr lang="ru-RU" sz="1600" b="1" dirty="0" smtClean="0">
                <a:solidFill>
                  <a:schemeClr val="tx1"/>
                </a:solidFill>
              </a:rPr>
              <a:t> ФГБУК «ВЦХТ»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2863" y="1110512"/>
            <a:ext cx="9718254" cy="88827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Региональная система управления и оценки качества дополнительного образования</a:t>
            </a:r>
            <a:endParaRPr lang="ru-RU" sz="32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37526" y="2224288"/>
            <a:ext cx="467603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Ментор: Идрисов </a:t>
            </a:r>
            <a:r>
              <a:rPr lang="ru-RU" sz="2000" b="1" dirty="0" err="1" smtClean="0"/>
              <a:t>Ранис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Анварович</a:t>
            </a:r>
            <a:r>
              <a:rPr lang="ru-RU" sz="2000" b="1" dirty="0" smtClean="0"/>
              <a:t>.                          </a:t>
            </a:r>
            <a:r>
              <a:rPr lang="ru-RU" dirty="0" smtClean="0"/>
              <a:t>Директор государственного бюджетного учреждения </a:t>
            </a:r>
            <a:r>
              <a:rPr lang="ru-RU" dirty="0"/>
              <a:t>дополнительного образования </a:t>
            </a:r>
            <a:r>
              <a:rPr lang="ru-RU" dirty="0" smtClean="0"/>
              <a:t>«</a:t>
            </a:r>
            <a:r>
              <a:rPr lang="ru-RU" dirty="0"/>
              <a:t>Республиканский центр внешкольной работы», Республика Татарстан, г. </a:t>
            </a:r>
            <a:r>
              <a:rPr lang="ru-RU" dirty="0" smtClean="0"/>
              <a:t>Казань.</a:t>
            </a:r>
          </a:p>
          <a:p>
            <a:r>
              <a:rPr lang="ru-RU" dirty="0" smtClean="0"/>
              <a:t>Контактные данные: </a:t>
            </a:r>
          </a:p>
          <a:p>
            <a:r>
              <a:rPr lang="ru-RU" dirty="0" smtClean="0"/>
              <a:t>телефон: +</a:t>
            </a:r>
            <a:r>
              <a:rPr lang="ru-RU" dirty="0"/>
              <a:t>7 </a:t>
            </a:r>
            <a:r>
              <a:rPr lang="ru-RU" dirty="0" smtClean="0"/>
              <a:t>937</a:t>
            </a:r>
            <a:r>
              <a:rPr lang="en-US" dirty="0" smtClean="0"/>
              <a:t>-</a:t>
            </a:r>
            <a:r>
              <a:rPr lang="ru-RU" dirty="0" smtClean="0"/>
              <a:t>527-34-94,                            </a:t>
            </a:r>
          </a:p>
          <a:p>
            <a:r>
              <a:rPr lang="en-US" dirty="0" smtClean="0"/>
              <a:t>e-mail</a:t>
            </a:r>
            <a:r>
              <a:rPr lang="ru-RU" dirty="0" smtClean="0"/>
              <a:t>:</a:t>
            </a:r>
            <a:r>
              <a:rPr lang="ru-RU" dirty="0"/>
              <a:t>idrisov.ranis.rt@yandex.ru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924800" y="5548393"/>
            <a:ext cx="4267200" cy="1309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Координатор: </a:t>
            </a:r>
            <a:r>
              <a:rPr lang="ru-RU" sz="1400" dirty="0" err="1" smtClean="0">
                <a:solidFill>
                  <a:schemeClr val="tx1"/>
                </a:solidFill>
              </a:rPr>
              <a:t>Мотолова</a:t>
            </a:r>
            <a:r>
              <a:rPr lang="ru-RU" sz="1400" dirty="0" smtClean="0">
                <a:solidFill>
                  <a:schemeClr val="tx1"/>
                </a:solidFill>
              </a:rPr>
              <a:t> Лилия </a:t>
            </a:r>
            <a:r>
              <a:rPr lang="ru-RU" sz="1400" dirty="0" err="1" smtClean="0">
                <a:solidFill>
                  <a:schemeClr val="tx1"/>
                </a:solidFill>
              </a:rPr>
              <a:t>Алиевна</a:t>
            </a:r>
            <a:r>
              <a:rPr lang="ru-RU" sz="1400" dirty="0" smtClean="0">
                <a:solidFill>
                  <a:schemeClr val="tx1"/>
                </a:solidFill>
              </a:rPr>
              <a:t>. Методист научно-методического отдела ФГБУК «ВЦХТ».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Контактные данные:        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телефон: </a:t>
            </a:r>
            <a:r>
              <a:rPr lang="en-US" sz="1400" dirty="0" smtClean="0">
                <a:solidFill>
                  <a:schemeClr val="tx1"/>
                </a:solidFill>
              </a:rPr>
              <a:t>+7 </a:t>
            </a:r>
            <a:r>
              <a:rPr lang="ru-RU" sz="1400" dirty="0" smtClean="0">
                <a:solidFill>
                  <a:schemeClr val="tx1"/>
                </a:solidFill>
              </a:rPr>
              <a:t>926-638-35-37                   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e-mail</a:t>
            </a:r>
            <a:r>
              <a:rPr lang="ru-RU" sz="1400" dirty="0" smtClean="0">
                <a:solidFill>
                  <a:schemeClr val="tx1"/>
                </a:solidFill>
              </a:rPr>
              <a:t>: </a:t>
            </a:r>
            <a:r>
              <a:rPr lang="en-US" sz="1400" dirty="0" smtClean="0">
                <a:solidFill>
                  <a:schemeClr val="tx1"/>
                </a:solidFill>
              </a:rPr>
              <a:t>motolov</a:t>
            </a:r>
            <a:r>
              <a:rPr lang="en-US" sz="1400" dirty="0">
                <a:solidFill>
                  <a:schemeClr val="tx1"/>
                </a:solidFill>
              </a:rPr>
              <a:t>a</a:t>
            </a:r>
            <a:r>
              <a:rPr lang="en-US" sz="1400" dirty="0" smtClean="0">
                <a:solidFill>
                  <a:schemeClr val="tx1"/>
                </a:solidFill>
              </a:rPr>
              <a:t>l@bk.ru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61" y="2307281"/>
            <a:ext cx="2924665" cy="35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3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66829" y="1413589"/>
            <a:ext cx="6445121" cy="4669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28 </a:t>
            </a:r>
            <a:r>
              <a:rPr lang="ru-RU" sz="2400" dirty="0" smtClean="0">
                <a:solidFill>
                  <a:schemeClr val="tx1"/>
                </a:solidFill>
              </a:rPr>
              <a:t>участников из </a:t>
            </a:r>
            <a:r>
              <a:rPr lang="ru-RU" sz="2400" dirty="0" smtClean="0">
                <a:solidFill>
                  <a:schemeClr val="tx1"/>
                </a:solidFill>
              </a:rPr>
              <a:t>11 </a:t>
            </a:r>
            <a:r>
              <a:rPr lang="ru-RU" sz="2400" dirty="0" smtClean="0">
                <a:solidFill>
                  <a:schemeClr val="tx1"/>
                </a:solidFill>
              </a:rPr>
              <a:t>регионов Российской Федерации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РЕГИОНЫ: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Хабаровский край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Брянская область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Ярославская область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Республика Ингушетия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Оренбургская область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Республика Хакасия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Ульяновская область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Пензенская область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Новосибирская область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Калужская </a:t>
            </a:r>
            <a:r>
              <a:rPr lang="ru-RU" sz="2400" dirty="0" smtClean="0">
                <a:solidFill>
                  <a:schemeClr val="tx1"/>
                </a:solidFill>
              </a:rPr>
              <a:t>область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Республика Коми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84089" y="226962"/>
            <a:ext cx="86106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mtClean="0">
                <a:solidFill>
                  <a:schemeClr val="tx1"/>
                </a:solidFill>
              </a:rPr>
              <a:t>УЧАСТНИКИ</a:t>
            </a:r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06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785" y="222109"/>
            <a:ext cx="8610600" cy="720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УЧАСТНИКИ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894264"/>
              </p:ext>
            </p:extLst>
          </p:nvPr>
        </p:nvGraphicFramePr>
        <p:xfrm>
          <a:off x="92365" y="942109"/>
          <a:ext cx="12009440" cy="5897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174182" y="5015344"/>
            <a:ext cx="2722278" cy="17041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Государственное автономное учреждение дополнительного образования Республики Коми «Республиканский центр дополнительного </a:t>
            </a:r>
            <a:r>
              <a:rPr lang="ru-RU" sz="1400" dirty="0" smtClean="0">
                <a:solidFill>
                  <a:schemeClr val="tx1"/>
                </a:solidFill>
              </a:rPr>
              <a:t>образования», </a:t>
            </a:r>
            <a:r>
              <a:rPr lang="ru-RU" sz="1400" dirty="0" err="1" smtClean="0">
                <a:solidFill>
                  <a:schemeClr val="tx1"/>
                </a:solidFill>
              </a:rPr>
              <a:t>г.Сыктывкар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9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7583" y="352310"/>
            <a:ext cx="8604069" cy="11967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u="sng" dirty="0"/>
              <a:t/>
            </a:r>
            <a:br>
              <a:rPr lang="ru-RU" sz="1600" b="1" u="sng" dirty="0"/>
            </a:br>
            <a:r>
              <a:rPr lang="ru-RU" sz="1600" b="1" u="sng" dirty="0" smtClean="0"/>
              <a:t/>
            </a:r>
            <a:br>
              <a:rPr lang="ru-RU" sz="1600" b="1" u="sng" dirty="0" smtClean="0"/>
            </a:br>
            <a:r>
              <a:rPr lang="ru-RU" sz="1600" b="1" u="sng" dirty="0"/>
              <a:t/>
            </a:r>
            <a:br>
              <a:rPr lang="ru-RU" sz="1600" b="1" u="sng" dirty="0"/>
            </a:br>
            <a:r>
              <a:rPr lang="ru-RU" sz="1600" b="1" u="sng" dirty="0" smtClean="0"/>
              <a:t/>
            </a:r>
            <a:br>
              <a:rPr lang="ru-RU" sz="1600" b="1" u="sng" dirty="0" smtClean="0"/>
            </a:br>
            <a:r>
              <a:rPr lang="ru-RU" sz="1600" b="1" dirty="0" smtClean="0">
                <a:solidFill>
                  <a:schemeClr val="tx1"/>
                </a:solidFill>
              </a:rPr>
              <a:t>ФГБУК «ВСЕРОССИЙСКИЙ ЦЕНТР РАЗВИТИЯ ХУДОЖЕСТВЕННОГО ТВОРЧЕСТВА И ГУМАНИТАРНЫХ ТЕХНОЛОГИЙ»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Менторский КРУГ в рамках Методического </a:t>
            </a:r>
            <a:r>
              <a:rPr lang="en-US" sz="1600" b="1" dirty="0" smtClean="0">
                <a:solidFill>
                  <a:schemeClr val="tx1"/>
                </a:solidFill>
              </a:rPr>
              <a:t>OPEN SPACE</a:t>
            </a:r>
            <a:r>
              <a:rPr lang="ru-RU" sz="1600" b="1" dirty="0" smtClean="0">
                <a:solidFill>
                  <a:schemeClr val="tx1"/>
                </a:solidFill>
              </a:rPr>
              <a:t> ФГБУК «ВЦХТ»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3315" y="1047617"/>
            <a:ext cx="9004663" cy="88827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Дополнительное образование в школе: интеграция, управление, развитие  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88509" y="2169763"/>
            <a:ext cx="469401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Ментор: </a:t>
            </a:r>
            <a:r>
              <a:rPr lang="ru-RU" sz="2000" b="1" dirty="0" err="1" smtClean="0"/>
              <a:t>Илюхина</a:t>
            </a:r>
            <a:r>
              <a:rPr lang="ru-RU" sz="2000" b="1" dirty="0" smtClean="0"/>
              <a:t> Вера Алексеевна. </a:t>
            </a:r>
          </a:p>
          <a:p>
            <a:r>
              <a:rPr lang="ru-RU" dirty="0"/>
              <a:t>Д</a:t>
            </a:r>
            <a:r>
              <a:rPr lang="ru-RU" dirty="0" smtClean="0"/>
              <a:t>иректор государственного</a:t>
            </a:r>
            <a:r>
              <a:rPr lang="ru-RU" dirty="0"/>
              <a:t> </a:t>
            </a:r>
            <a:r>
              <a:rPr lang="ru-RU" dirty="0" smtClean="0"/>
              <a:t>бюджетного общеобразовательного</a:t>
            </a:r>
            <a:r>
              <a:rPr lang="ru-RU" dirty="0"/>
              <a:t> </a:t>
            </a:r>
            <a:r>
              <a:rPr lang="ru-RU" dirty="0" smtClean="0"/>
              <a:t>учреждения</a:t>
            </a:r>
            <a:r>
              <a:rPr lang="en-US" dirty="0"/>
              <a:t> </a:t>
            </a:r>
            <a:r>
              <a:rPr lang="ru-RU" dirty="0" smtClean="0"/>
              <a:t>города</a:t>
            </a:r>
            <a:r>
              <a:rPr lang="ru-RU" dirty="0"/>
              <a:t> Москвы </a:t>
            </a:r>
            <a:r>
              <a:rPr lang="ru-RU" dirty="0" smtClean="0"/>
              <a:t>«Школа</a:t>
            </a:r>
            <a:r>
              <a:rPr lang="ru-RU" dirty="0"/>
              <a:t> № </a:t>
            </a:r>
            <a:r>
              <a:rPr lang="ru-RU" dirty="0" smtClean="0"/>
              <a:t>2006», заслуженный </a:t>
            </a:r>
            <a:r>
              <a:rPr lang="ru-RU" dirty="0"/>
              <a:t>учитель </a:t>
            </a:r>
            <a:r>
              <a:rPr lang="ru-RU" dirty="0" smtClean="0"/>
              <a:t>Российской Федерации, </a:t>
            </a:r>
            <a:r>
              <a:rPr lang="ru-RU" dirty="0" err="1" smtClean="0"/>
              <a:t>канд.пед.наук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Контактные данные: </a:t>
            </a:r>
            <a:endParaRPr lang="en-US" dirty="0" smtClean="0"/>
          </a:p>
          <a:p>
            <a:r>
              <a:rPr lang="ru-RU" dirty="0" smtClean="0"/>
              <a:t>телефон: </a:t>
            </a:r>
            <a:r>
              <a:rPr lang="en-US" dirty="0" smtClean="0"/>
              <a:t>+7 </a:t>
            </a:r>
            <a:r>
              <a:rPr lang="ru-RU" dirty="0" smtClean="0"/>
              <a:t>903</a:t>
            </a:r>
            <a:r>
              <a:rPr lang="en-US" dirty="0" smtClean="0"/>
              <a:t>-</a:t>
            </a:r>
            <a:r>
              <a:rPr lang="ru-RU" dirty="0" smtClean="0"/>
              <a:t>546-51-68, </a:t>
            </a:r>
            <a:endParaRPr lang="en-US" dirty="0" smtClean="0"/>
          </a:p>
          <a:p>
            <a:r>
              <a:rPr lang="en-US" dirty="0" smtClean="0"/>
              <a:t>e-mail</a:t>
            </a:r>
            <a:r>
              <a:rPr lang="ru-RU" dirty="0" smtClean="0"/>
              <a:t>: </a:t>
            </a:r>
            <a:r>
              <a:rPr lang="en-US" dirty="0" smtClean="0"/>
              <a:t>vera2006il@mail.ru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43331" y="5213684"/>
            <a:ext cx="3748669" cy="164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Координатор: </a:t>
            </a:r>
            <a:r>
              <a:rPr lang="ru-RU" sz="1400" dirty="0" err="1">
                <a:solidFill>
                  <a:schemeClr val="tx1"/>
                </a:solidFill>
              </a:rPr>
              <a:t>Лавренова</a:t>
            </a:r>
            <a:r>
              <a:rPr lang="ru-RU" sz="1400" dirty="0">
                <a:solidFill>
                  <a:schemeClr val="tx1"/>
                </a:solidFill>
              </a:rPr>
              <a:t> Татьяна </a:t>
            </a:r>
            <a:r>
              <a:rPr lang="ru-RU" sz="1400" dirty="0" smtClean="0">
                <a:solidFill>
                  <a:schemeClr val="tx1"/>
                </a:solidFill>
              </a:rPr>
              <a:t>Сергеевна. </a:t>
            </a:r>
            <a:r>
              <a:rPr lang="ru-RU" sz="1400" dirty="0">
                <a:solidFill>
                  <a:schemeClr val="tx1"/>
                </a:solidFill>
              </a:rPr>
              <a:t>М</a:t>
            </a:r>
            <a:r>
              <a:rPr lang="ru-RU" sz="1400" dirty="0" smtClean="0">
                <a:solidFill>
                  <a:schemeClr val="tx1"/>
                </a:solidFill>
              </a:rPr>
              <a:t>енеджер </a:t>
            </a:r>
            <a:r>
              <a:rPr lang="ru-RU" sz="1400" dirty="0">
                <a:solidFill>
                  <a:schemeClr val="tx1"/>
                </a:solidFill>
              </a:rPr>
              <a:t>портала «Единый национальный портал дополнительного образования детей» ФГБУК «ВЦХТ</a:t>
            </a:r>
            <a:r>
              <a:rPr lang="ru-RU" sz="1400" dirty="0" smtClean="0">
                <a:solidFill>
                  <a:schemeClr val="tx1"/>
                </a:solidFill>
              </a:rPr>
              <a:t>». Контактные данные:         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телефон: </a:t>
            </a:r>
            <a:r>
              <a:rPr lang="en-US" sz="1400" dirty="0" smtClean="0">
                <a:solidFill>
                  <a:schemeClr val="tx1"/>
                </a:solidFill>
              </a:rPr>
              <a:t>+7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926-906-09-07          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e-mail</a:t>
            </a:r>
            <a:r>
              <a:rPr lang="ru-RU" sz="1400" dirty="0" smtClean="0">
                <a:solidFill>
                  <a:schemeClr val="tx1"/>
                </a:solidFill>
              </a:rPr>
              <a:t>: </a:t>
            </a:r>
            <a:r>
              <a:rPr lang="en-US" sz="1400" dirty="0" err="1" smtClean="0">
                <a:solidFill>
                  <a:schemeClr val="tx1"/>
                </a:solidFill>
              </a:rPr>
              <a:t>lavrenova@vcht.center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49" y="2244386"/>
            <a:ext cx="3183675" cy="276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6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66829" y="1413589"/>
            <a:ext cx="6445121" cy="4669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9 участников из </a:t>
            </a:r>
            <a:r>
              <a:rPr lang="ru-RU" sz="3600" dirty="0">
                <a:solidFill>
                  <a:schemeClr val="tx1"/>
                </a:solidFill>
              </a:rPr>
              <a:t>5</a:t>
            </a:r>
            <a:r>
              <a:rPr lang="ru-RU" sz="3600" dirty="0" smtClean="0">
                <a:solidFill>
                  <a:schemeClr val="tx1"/>
                </a:solidFill>
              </a:rPr>
              <a:t> регионов Российской Федерации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РЕГИОНЫ: 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Пензенская область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Самарская область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г. Севастополь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Республика Ингушетия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г. Санкт-Петербург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84089" y="226962"/>
            <a:ext cx="86106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mtClean="0">
                <a:solidFill>
                  <a:schemeClr val="tx1"/>
                </a:solidFill>
              </a:rPr>
              <a:t>УЧАСТНИКИ</a:t>
            </a:r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13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92365" y="942109"/>
          <a:ext cx="12009440" cy="5897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784089" y="226962"/>
            <a:ext cx="86106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mtClean="0">
                <a:solidFill>
                  <a:schemeClr val="tx1"/>
                </a:solidFill>
              </a:rPr>
              <a:t>УЧАСТНИКИ</a:t>
            </a:r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89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2287</Words>
  <Application>Microsoft Office PowerPoint</Application>
  <PresentationFormat>Широкоэкранный</PresentationFormat>
  <Paragraphs>303</Paragraphs>
  <Slides>24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Trebuchet MS</vt:lpstr>
      <vt:lpstr>Wingdings 3</vt:lpstr>
      <vt:lpstr>Грань</vt:lpstr>
      <vt:lpstr>  ФГБУК «ВСЕРОССИЙСКИЙ ЦЕНТР РАЗВИТИЯ ХУДОЖЕСТВЕННОГО ТВОРЧЕСТВА И ГУМАНИТАРНЫХ ТЕХНОЛОГИЙ» Менторский КРУГ в рамках Методического OPEN SPACE ФГБУК «ВЦХТ» </vt:lpstr>
      <vt:lpstr>УЧАСТНИКИ </vt:lpstr>
      <vt:lpstr>УЧАСТНИКИ</vt:lpstr>
      <vt:lpstr>    ФГБУК «ВСЕРОССИЙСКИЙ ЦЕНТР РАЗВИТИЯ ХУДОЖЕСТВЕННОГО ТВОРЧЕСТВА И ГУМАНИТАРНЫХ ТЕХНОЛОГИЙ» Менторский КРУГ в рамках Методического OPEN SPACE ФГБУК «ВЦХТ» </vt:lpstr>
      <vt:lpstr>Презентация PowerPoint</vt:lpstr>
      <vt:lpstr>УЧАСТНИКИ</vt:lpstr>
      <vt:lpstr>    ФГБУК «ВСЕРОССИЙСКИЙ ЦЕНТР РАЗВИТИЯ ХУДОЖЕСТВЕННОГО ТВОРЧЕСТВА И ГУМАНИТАРНЫХ ТЕХНОЛОГИЙ» Менторский КРУГ в рамках Методического OPEN SPACE ФГБУК «ВЦХТ» </vt:lpstr>
      <vt:lpstr>Презентация PowerPoint</vt:lpstr>
      <vt:lpstr>Презентация PowerPoint</vt:lpstr>
      <vt:lpstr>    ФГБУК «ВСЕРОССИЙСКИЙ ЦЕНТР РАЗВИТИЯ ХУДОЖЕСТВЕННОГО ТВОРЧЕСТВА И ГУМАНИТАРНЫХ ТЕХНОЛОГИЙ» Менторский КРУГ в рамках Методического OPEN SPACE ФГБУК «ВЦХТ» </vt:lpstr>
      <vt:lpstr>Презентация PowerPoint</vt:lpstr>
      <vt:lpstr>Презентация PowerPoint</vt:lpstr>
      <vt:lpstr>    ФГБУК «ВСЕРОССИЙСКИЙ ЦЕНТР РАЗВИТИЯ ХУДОЖЕСТВЕННОГО ТВОРЧЕСТВА И ГУМАНИТАРНЫХ ТЕХНОЛОГИЙ» Менторский КРУГ в рамках Методического OPEN SPACE ФГБУК «ВЦХТ» </vt:lpstr>
      <vt:lpstr>Презентация PowerPoint</vt:lpstr>
      <vt:lpstr>Презентация PowerPoint</vt:lpstr>
      <vt:lpstr>    ФГБУК «ВСЕРОССИЙСКИЙ ЦЕНТР РАЗВИТИЯ ХУДОЖЕСТВЕННОГО ТВОРЧЕСТВА И ГУМАНИТАРНЫХ ТЕХНОЛОГИЙ» Менторский КРУГ в рамках Методического OPEN SPACE ФГБУК «ВЦХТ» </vt:lpstr>
      <vt:lpstr>Презентация PowerPoint</vt:lpstr>
      <vt:lpstr>Презентация PowerPoint</vt:lpstr>
      <vt:lpstr>    ФГБУК «ВСЕРОССИЙСКИЙ ЦЕНТР РАЗВИТИЯ ХУДОЖЕСТВЕННОГО ТВОРЧЕСТВА И ГУМАНИТАРНЫХ ТЕХНОЛОГИЙ» Менторский КРУГ в рамках Методического OPEN SPACE ФГБУК «ВЦХТ» </vt:lpstr>
      <vt:lpstr>Презентация PowerPoint</vt:lpstr>
      <vt:lpstr>Презентация PowerPoint</vt:lpstr>
      <vt:lpstr>    ФГБУК «ВСЕРОССИЙСКИЙ ЦЕНТР РАЗВИТИЯ ХУДОЖЕСТВЕННОГО ТВОРЧЕСТВА И ГУМАНИТАРНЫХ ТЕХНОЛОГИЙ» Менторский КРУГ в рамках Методического OPEN SPACE ФГБУК «ВЦХТ»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ФГБУК «ВСЕРОССИЙСКИЙ ЦЕНТР РАЗВИТИЯ ХУДОЖЕСТВЕННОГО ТВОРЧЕСТВА И ГУМАНИТАРНЫХ ТЕХНОЛОГИЙ» Менторский КРУГ в рамках Методического OPEN SPACE ФГБУК «ВЦХТ»</dc:title>
  <dc:creator>Пользователь</dc:creator>
  <cp:lastModifiedBy>Пользователь</cp:lastModifiedBy>
  <cp:revision>31</cp:revision>
  <dcterms:created xsi:type="dcterms:W3CDTF">2020-10-02T09:33:24Z</dcterms:created>
  <dcterms:modified xsi:type="dcterms:W3CDTF">2020-10-05T13:57:19Z</dcterms:modified>
</cp:coreProperties>
</file>