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75" r:id="rId3"/>
    <p:sldId id="259" r:id="rId4"/>
    <p:sldId id="267" r:id="rId5"/>
    <p:sldId id="277" r:id="rId6"/>
    <p:sldId id="260" r:id="rId7"/>
    <p:sldId id="269" r:id="rId8"/>
    <p:sldId id="271" r:id="rId9"/>
    <p:sldId id="281" r:id="rId10"/>
    <p:sldId id="282" r:id="rId11"/>
    <p:sldId id="279" r:id="rId12"/>
    <p:sldId id="268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67B"/>
    <a:srgbClr val="F69E1D"/>
    <a:srgbClr val="E6E6E6"/>
    <a:srgbClr val="375DA8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5924" autoAdjust="0"/>
  </p:normalViewPr>
  <p:slideViewPr>
    <p:cSldViewPr snapToGrid="0" showGuides="1">
      <p:cViewPr varScale="1">
        <p:scale>
          <a:sx n="59" d="100"/>
          <a:sy n="59" d="100"/>
        </p:scale>
        <p:origin x="912" y="52"/>
      </p:cViewPr>
      <p:guideLst>
        <p:guide orient="horz" pos="209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6571206242444"/>
          <c:y val="0.15349066804198297"/>
          <c:w val="0.68323976668021935"/>
          <c:h val="0.601241259804459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314404597465939E-2"/>
          <c:y val="0.78576989937076125"/>
          <c:w val="0.9521261843922747"/>
          <c:h val="0.1500346330124876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      </a:t>
            </a:r>
            <a:r>
              <a:rPr lang="ru-RU" b="1" dirty="0" smtClean="0"/>
              <a:t>Направленность </a:t>
            </a:r>
            <a:r>
              <a:rPr lang="ru-RU" b="1" dirty="0"/>
              <a:t>ДО 2019-2020</a:t>
            </a:r>
          </a:p>
        </c:rich>
      </c:tx>
      <c:layout>
        <c:manualLayout>
          <c:xMode val="edge"/>
          <c:yMode val="edge"/>
          <c:x val="0.28357704991674959"/>
          <c:y val="7.6017346689685131E-4"/>
        </c:manualLayout>
      </c:layout>
      <c:overlay val="0"/>
      <c:spPr>
        <a:solidFill>
          <a:srgbClr val="43467B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361779798063482"/>
          <c:y val="8.8957215787567379E-2"/>
          <c:w val="0.41710530810741409"/>
          <c:h val="0.445462004104901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направленность ДО 2019-2020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chemeClr val="accent1"/>
              </a:solidFill>
              <a:ln w="127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2-4302-A00D-B89DCA0152A5}"/>
              </c:ext>
            </c:extLst>
          </c:dPt>
          <c:dPt>
            <c:idx val="1"/>
            <c:bubble3D val="0"/>
            <c:explosion val="15"/>
            <c:spPr>
              <a:solidFill>
                <a:schemeClr val="accent2"/>
              </a:solidFill>
              <a:ln w="127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2-4302-A00D-B89DCA0152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2-4302-A00D-B89DCA0152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E2-4302-A00D-B89DCA0152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E2-4302-A00D-B89DCA0152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E2-4302-A00D-B89DCA0152A5}"/>
              </c:ext>
            </c:extLst>
          </c:dPt>
          <c:dLbls>
            <c:dLbl>
              <c:idx val="0"/>
              <c:layout>
                <c:manualLayout>
                  <c:x val="-4.6027109155004693E-2"/>
                  <c:y val="7.4426675338248982E-2"/>
                </c:manualLayout>
              </c:layout>
              <c:tx>
                <c:rich>
                  <a:bodyPr/>
                  <a:lstStyle/>
                  <a:p>
                    <a:fld id="{EAD64342-59F7-4683-8237-4B1389A7267A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E2-4302-A00D-B89DCA0152A5}"/>
                </c:ext>
              </c:extLst>
            </c:dLbl>
            <c:dLbl>
              <c:idx val="1"/>
              <c:layout>
                <c:manualLayout>
                  <c:x val="-0.10479535282944977"/>
                  <c:y val="-7.9140526340372355E-3"/>
                </c:manualLayout>
              </c:layout>
              <c:tx>
                <c:rich>
                  <a:bodyPr/>
                  <a:lstStyle/>
                  <a:p>
                    <a:fld id="{91C0D76D-5283-41AF-82D0-184CB5F67847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E2-4302-A00D-B89DCA0152A5}"/>
                </c:ext>
              </c:extLst>
            </c:dLbl>
            <c:dLbl>
              <c:idx val="2"/>
              <c:layout>
                <c:manualLayout>
                  <c:x val="-2.5554797214497268E-2"/>
                  <c:y val="-0.10549428851471378"/>
                </c:manualLayout>
              </c:layout>
              <c:tx>
                <c:rich>
                  <a:bodyPr/>
                  <a:lstStyle/>
                  <a:p>
                    <a:fld id="{80AC35B3-2BDF-4A48-A216-DD7C8688AFB1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E2-4302-A00D-B89DCA0152A5}"/>
                </c:ext>
              </c:extLst>
            </c:dLbl>
            <c:dLbl>
              <c:idx val="3"/>
              <c:layout>
                <c:manualLayout>
                  <c:x val="8.463734784251116E-2"/>
                  <c:y val="-9.1456817018156569E-2"/>
                </c:manualLayout>
              </c:layout>
              <c:tx>
                <c:rich>
                  <a:bodyPr/>
                  <a:lstStyle/>
                  <a:p>
                    <a:fld id="{0CAFABE5-D4B6-466C-AAFF-8B753BE59214}" type="VALUE">
                      <a:rPr lang="en-US" sz="18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5E2-4302-A00D-B89DCA0152A5}"/>
                </c:ext>
              </c:extLst>
            </c:dLbl>
            <c:dLbl>
              <c:idx val="4"/>
              <c:layout>
                <c:manualLayout>
                  <c:x val="9.691738280950235E-2"/>
                  <c:y val="-5.1126821010256965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FE2C53-4535-4577-B5A6-2CF8EDB9C9A9}" type="VALUE">
                      <a:rPr lang="en-US" sz="16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1600" b="1">
                          <a:solidFill>
                            <a:srgbClr val="FFFFFF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sz="16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324245893327161E-2"/>
                      <c:h val="5.53586392582769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5E2-4302-A00D-B89DCA0152A5}"/>
                </c:ext>
              </c:extLst>
            </c:dLbl>
            <c:dLbl>
              <c:idx val="5"/>
              <c:layout>
                <c:manualLayout>
                  <c:x val="0.14160624705727207"/>
                  <c:y val="7.9519819941290523E-2"/>
                </c:manualLayout>
              </c:layout>
              <c:tx>
                <c:rich>
                  <a:bodyPr/>
                  <a:lstStyle/>
                  <a:p>
                    <a:fld id="{EC639FDE-7E1A-416E-AAED-E19B4F268AC2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5E2-4302-A00D-B89DCA015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Техническая</c:v>
                </c:pt>
                <c:pt idx="1">
                  <c:v>Художественная </c:v>
                </c:pt>
                <c:pt idx="2">
                  <c:v>Естественнонаучная </c:v>
                </c:pt>
                <c:pt idx="3">
                  <c:v>Социально-педагогическая</c:v>
                </c:pt>
                <c:pt idx="4">
                  <c:v>Туристско-краеведческая</c:v>
                </c:pt>
                <c:pt idx="5">
                  <c:v>Физкультурно-спортивная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0.12</c:v>
                </c:pt>
                <c:pt idx="1">
                  <c:v>0.48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0.06</c:v>
                </c:pt>
                <c:pt idx="5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5E2-4302-A00D-B89DCA015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884141558552786E-3"/>
          <c:y val="0.12846314709700277"/>
          <c:w val="0.40675614814531202"/>
          <c:h val="0.37108679425525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154746</c:v>
                </c:pt>
                <c:pt idx="1">
                  <c:v>158417</c:v>
                </c:pt>
                <c:pt idx="2">
                  <c:v>161334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9-4964-8C0C-269990FF0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6583567"/>
        <c:axId val="1666591055"/>
      </c:barChart>
      <c:catAx>
        <c:axId val="166658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6591055"/>
        <c:crosses val="autoZero"/>
        <c:auto val="1"/>
        <c:lblAlgn val="ctr"/>
        <c:lblOffset val="100"/>
        <c:noMultiLvlLbl val="0"/>
      </c:catAx>
      <c:valAx>
        <c:axId val="16665910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6658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14EB0-9F46-45D8-94CC-813295C78352}" type="doc">
      <dgm:prSet loTypeId="urn:microsoft.com/office/officeart/2005/8/layout/venn1" loCatId="relationship" qsTypeId="urn:microsoft.com/office/officeart/2005/8/quickstyle/simple3" qsCatId="simple" csTypeId="urn:microsoft.com/office/officeart/2005/8/colors/accent2_2" csCatId="accent2" phldr="1"/>
      <dgm:spPr/>
    </dgm:pt>
    <dgm:pt modelId="{0C59ADED-0C5A-4D9F-BEF9-B135EB35832C}">
      <dgm:prSet phldrT="[Текст]" custT="1"/>
      <dgm:spPr/>
      <dgm:t>
        <a:bodyPr/>
        <a:lstStyle/>
        <a:p>
          <a:endParaRPr lang="ru-RU" sz="1100" b="1" dirty="0"/>
        </a:p>
      </dgm:t>
    </dgm:pt>
    <dgm:pt modelId="{F45CE8F0-AAB0-400D-B005-622438F5151B}" type="parTrans" cxnId="{74EEA0B4-0334-4482-AB64-907E0DAB45CD}">
      <dgm:prSet/>
      <dgm:spPr/>
      <dgm:t>
        <a:bodyPr/>
        <a:lstStyle/>
        <a:p>
          <a:endParaRPr lang="ru-RU"/>
        </a:p>
      </dgm:t>
    </dgm:pt>
    <dgm:pt modelId="{A18E27C9-E58B-4F09-8C4E-9A9A565E5812}" type="sibTrans" cxnId="{74EEA0B4-0334-4482-AB64-907E0DAB45CD}">
      <dgm:prSet/>
      <dgm:spPr/>
      <dgm:t>
        <a:bodyPr/>
        <a:lstStyle/>
        <a:p>
          <a:endParaRPr lang="ru-RU"/>
        </a:p>
      </dgm:t>
    </dgm:pt>
    <dgm:pt modelId="{70F0854D-FCC2-4795-9F4B-4422970D2FA8}">
      <dgm:prSet phldrT="[Текст]" custT="1"/>
      <dgm:spPr/>
      <dgm:t>
        <a:bodyPr/>
        <a:lstStyle/>
        <a:p>
          <a:endParaRPr lang="ru-RU" sz="1100" b="1" dirty="0"/>
        </a:p>
      </dgm:t>
    </dgm:pt>
    <dgm:pt modelId="{6AA93252-A468-459F-B0E2-09CB3E004C47}" type="parTrans" cxnId="{DED08D04-AB00-4510-B7BD-AA780E1F047A}">
      <dgm:prSet/>
      <dgm:spPr/>
      <dgm:t>
        <a:bodyPr/>
        <a:lstStyle/>
        <a:p>
          <a:endParaRPr lang="ru-RU"/>
        </a:p>
      </dgm:t>
    </dgm:pt>
    <dgm:pt modelId="{ACAEF61C-E0B5-4B6E-AD56-3F468127324D}" type="sibTrans" cxnId="{DED08D04-AB00-4510-B7BD-AA780E1F047A}">
      <dgm:prSet/>
      <dgm:spPr/>
      <dgm:t>
        <a:bodyPr/>
        <a:lstStyle/>
        <a:p>
          <a:endParaRPr lang="ru-RU"/>
        </a:p>
      </dgm:t>
    </dgm:pt>
    <dgm:pt modelId="{2CAD0174-3FCD-4AEB-B64F-9C25642CCE02}">
      <dgm:prSet phldrT="[Текст]" custT="1"/>
      <dgm:spPr/>
      <dgm:t>
        <a:bodyPr/>
        <a:lstStyle/>
        <a:p>
          <a:endParaRPr lang="ru-RU" sz="1100" b="1" dirty="0"/>
        </a:p>
      </dgm:t>
    </dgm:pt>
    <dgm:pt modelId="{2CB0372D-C4EA-4A04-BA9A-24EE18D7CC49}" type="parTrans" cxnId="{18DFCFDD-243F-443D-A4EB-BC5CA7815D3D}">
      <dgm:prSet/>
      <dgm:spPr/>
      <dgm:t>
        <a:bodyPr/>
        <a:lstStyle/>
        <a:p>
          <a:endParaRPr lang="ru-RU"/>
        </a:p>
      </dgm:t>
    </dgm:pt>
    <dgm:pt modelId="{7A2F5209-526C-46C9-A8CE-5AA6E09AC889}" type="sibTrans" cxnId="{18DFCFDD-243F-443D-A4EB-BC5CA7815D3D}">
      <dgm:prSet/>
      <dgm:spPr/>
      <dgm:t>
        <a:bodyPr/>
        <a:lstStyle/>
        <a:p>
          <a:endParaRPr lang="ru-RU"/>
        </a:p>
      </dgm:t>
    </dgm:pt>
    <dgm:pt modelId="{D18A2772-9678-4C1E-BD88-1853017ACEB8}" type="pres">
      <dgm:prSet presAssocID="{D0B14EB0-9F46-45D8-94CC-813295C78352}" presName="compositeShape" presStyleCnt="0">
        <dgm:presLayoutVars>
          <dgm:chMax val="7"/>
          <dgm:dir/>
          <dgm:resizeHandles val="exact"/>
        </dgm:presLayoutVars>
      </dgm:prSet>
      <dgm:spPr/>
    </dgm:pt>
    <dgm:pt modelId="{FAC3F4F4-E505-4269-BAE2-7B6E17F6F0A6}" type="pres">
      <dgm:prSet presAssocID="{0C59ADED-0C5A-4D9F-BEF9-B135EB35832C}" presName="circ1" presStyleLbl="vennNode1" presStyleIdx="0" presStyleCnt="3"/>
      <dgm:spPr/>
      <dgm:t>
        <a:bodyPr/>
        <a:lstStyle/>
        <a:p>
          <a:endParaRPr lang="ru-RU"/>
        </a:p>
      </dgm:t>
    </dgm:pt>
    <dgm:pt modelId="{E86FB69E-4240-41B7-93CB-8BD8E81CA379}" type="pres">
      <dgm:prSet presAssocID="{0C59ADED-0C5A-4D9F-BEF9-B135EB35832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7335A-78A2-4421-BB01-C03E6E1630B9}" type="pres">
      <dgm:prSet presAssocID="{70F0854D-FCC2-4795-9F4B-4422970D2FA8}" presName="circ2" presStyleLbl="vennNode1" presStyleIdx="1" presStyleCnt="3"/>
      <dgm:spPr/>
      <dgm:t>
        <a:bodyPr/>
        <a:lstStyle/>
        <a:p>
          <a:endParaRPr lang="ru-RU"/>
        </a:p>
      </dgm:t>
    </dgm:pt>
    <dgm:pt modelId="{CB338999-EDC3-4097-937C-B9575AF543F3}" type="pres">
      <dgm:prSet presAssocID="{70F0854D-FCC2-4795-9F4B-4422970D2F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3ED67-A7C5-49B1-B7EA-C9E9CE8EF8A2}" type="pres">
      <dgm:prSet presAssocID="{2CAD0174-3FCD-4AEB-B64F-9C25642CCE02}" presName="circ3" presStyleLbl="vennNode1" presStyleIdx="2" presStyleCnt="3"/>
      <dgm:spPr/>
      <dgm:t>
        <a:bodyPr/>
        <a:lstStyle/>
        <a:p>
          <a:endParaRPr lang="ru-RU"/>
        </a:p>
      </dgm:t>
    </dgm:pt>
    <dgm:pt modelId="{958BD5F2-2F8A-4F91-ADAB-69219DFE0764}" type="pres">
      <dgm:prSet presAssocID="{2CAD0174-3FCD-4AEB-B64F-9C25642CCE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3110C-F741-4F49-A81F-40D9191E0BB5}" type="presOf" srcId="{0C59ADED-0C5A-4D9F-BEF9-B135EB35832C}" destId="{FAC3F4F4-E505-4269-BAE2-7B6E17F6F0A6}" srcOrd="0" destOrd="0" presId="urn:microsoft.com/office/officeart/2005/8/layout/venn1"/>
    <dgm:cxn modelId="{DED08D04-AB00-4510-B7BD-AA780E1F047A}" srcId="{D0B14EB0-9F46-45D8-94CC-813295C78352}" destId="{70F0854D-FCC2-4795-9F4B-4422970D2FA8}" srcOrd="1" destOrd="0" parTransId="{6AA93252-A468-459F-B0E2-09CB3E004C47}" sibTransId="{ACAEF61C-E0B5-4B6E-AD56-3F468127324D}"/>
    <dgm:cxn modelId="{5B3BE7DA-6743-4449-A3BB-AD3791A2765D}" type="presOf" srcId="{2CAD0174-3FCD-4AEB-B64F-9C25642CCE02}" destId="{958BD5F2-2F8A-4F91-ADAB-69219DFE0764}" srcOrd="1" destOrd="0" presId="urn:microsoft.com/office/officeart/2005/8/layout/venn1"/>
    <dgm:cxn modelId="{2713BC33-B489-42DD-9C31-80927FADEBDF}" type="presOf" srcId="{0C59ADED-0C5A-4D9F-BEF9-B135EB35832C}" destId="{E86FB69E-4240-41B7-93CB-8BD8E81CA379}" srcOrd="1" destOrd="0" presId="urn:microsoft.com/office/officeart/2005/8/layout/venn1"/>
    <dgm:cxn modelId="{18DFCFDD-243F-443D-A4EB-BC5CA7815D3D}" srcId="{D0B14EB0-9F46-45D8-94CC-813295C78352}" destId="{2CAD0174-3FCD-4AEB-B64F-9C25642CCE02}" srcOrd="2" destOrd="0" parTransId="{2CB0372D-C4EA-4A04-BA9A-24EE18D7CC49}" sibTransId="{7A2F5209-526C-46C9-A8CE-5AA6E09AC889}"/>
    <dgm:cxn modelId="{9CFEE39A-148E-48A9-A6E0-67B9A96E67D7}" type="presOf" srcId="{2CAD0174-3FCD-4AEB-B64F-9C25642CCE02}" destId="{08F3ED67-A7C5-49B1-B7EA-C9E9CE8EF8A2}" srcOrd="0" destOrd="0" presId="urn:microsoft.com/office/officeart/2005/8/layout/venn1"/>
    <dgm:cxn modelId="{D65296B8-3B6A-4373-B70D-F67F43357690}" type="presOf" srcId="{70F0854D-FCC2-4795-9F4B-4422970D2FA8}" destId="{7807335A-78A2-4421-BB01-C03E6E1630B9}" srcOrd="0" destOrd="0" presId="urn:microsoft.com/office/officeart/2005/8/layout/venn1"/>
    <dgm:cxn modelId="{74EEA0B4-0334-4482-AB64-907E0DAB45CD}" srcId="{D0B14EB0-9F46-45D8-94CC-813295C78352}" destId="{0C59ADED-0C5A-4D9F-BEF9-B135EB35832C}" srcOrd="0" destOrd="0" parTransId="{F45CE8F0-AAB0-400D-B005-622438F5151B}" sibTransId="{A18E27C9-E58B-4F09-8C4E-9A9A565E5812}"/>
    <dgm:cxn modelId="{9131C943-4AA2-45DA-9E1F-5B8D9BBC66EB}" type="presOf" srcId="{70F0854D-FCC2-4795-9F4B-4422970D2FA8}" destId="{CB338999-EDC3-4097-937C-B9575AF543F3}" srcOrd="1" destOrd="0" presId="urn:microsoft.com/office/officeart/2005/8/layout/venn1"/>
    <dgm:cxn modelId="{09C64D27-7E0A-4950-AD6C-A9CBB74C5CC2}" type="presOf" srcId="{D0B14EB0-9F46-45D8-94CC-813295C78352}" destId="{D18A2772-9678-4C1E-BD88-1853017ACEB8}" srcOrd="0" destOrd="0" presId="urn:microsoft.com/office/officeart/2005/8/layout/venn1"/>
    <dgm:cxn modelId="{5423FF0A-DBC1-447F-9DD0-5D91E41D8562}" type="presParOf" srcId="{D18A2772-9678-4C1E-BD88-1853017ACEB8}" destId="{FAC3F4F4-E505-4269-BAE2-7B6E17F6F0A6}" srcOrd="0" destOrd="0" presId="urn:microsoft.com/office/officeart/2005/8/layout/venn1"/>
    <dgm:cxn modelId="{AC199551-517C-4C18-B05A-BD7489E148B3}" type="presParOf" srcId="{D18A2772-9678-4C1E-BD88-1853017ACEB8}" destId="{E86FB69E-4240-41B7-93CB-8BD8E81CA379}" srcOrd="1" destOrd="0" presId="urn:microsoft.com/office/officeart/2005/8/layout/venn1"/>
    <dgm:cxn modelId="{D513E99D-B42D-4534-9D19-1DFAA59C62E2}" type="presParOf" srcId="{D18A2772-9678-4C1E-BD88-1853017ACEB8}" destId="{7807335A-78A2-4421-BB01-C03E6E1630B9}" srcOrd="2" destOrd="0" presId="urn:microsoft.com/office/officeart/2005/8/layout/venn1"/>
    <dgm:cxn modelId="{3509C5D9-05E1-4ADD-B556-42832CB7F982}" type="presParOf" srcId="{D18A2772-9678-4C1E-BD88-1853017ACEB8}" destId="{CB338999-EDC3-4097-937C-B9575AF543F3}" srcOrd="3" destOrd="0" presId="urn:microsoft.com/office/officeart/2005/8/layout/venn1"/>
    <dgm:cxn modelId="{715A04A6-B9C1-420A-B332-0D43A9A74F1E}" type="presParOf" srcId="{D18A2772-9678-4C1E-BD88-1853017ACEB8}" destId="{08F3ED67-A7C5-49B1-B7EA-C9E9CE8EF8A2}" srcOrd="4" destOrd="0" presId="urn:microsoft.com/office/officeart/2005/8/layout/venn1"/>
    <dgm:cxn modelId="{C1A9003C-CE7E-45AE-85C3-D86788340F88}" type="presParOf" srcId="{D18A2772-9678-4C1E-BD88-1853017ACEB8}" destId="{958BD5F2-2F8A-4F91-ADAB-69219DFE076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3F4F4-E505-4269-BAE2-7B6E17F6F0A6}">
      <dsp:nvSpPr>
        <dsp:cNvPr id="0" name=""/>
        <dsp:cNvSpPr/>
      </dsp:nvSpPr>
      <dsp:spPr>
        <a:xfrm>
          <a:off x="1709238" y="44446"/>
          <a:ext cx="2133438" cy="213343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1993696" y="417798"/>
        <a:ext cx="1564521" cy="960047"/>
      </dsp:txXfrm>
    </dsp:sp>
    <dsp:sp modelId="{7807335A-78A2-4421-BB01-C03E6E1630B9}">
      <dsp:nvSpPr>
        <dsp:cNvPr id="0" name=""/>
        <dsp:cNvSpPr/>
      </dsp:nvSpPr>
      <dsp:spPr>
        <a:xfrm>
          <a:off x="2479054" y="1377845"/>
          <a:ext cx="2133438" cy="213343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3131530" y="1928983"/>
        <a:ext cx="1280062" cy="1173390"/>
      </dsp:txXfrm>
    </dsp:sp>
    <dsp:sp modelId="{08F3ED67-A7C5-49B1-B7EA-C9E9CE8EF8A2}">
      <dsp:nvSpPr>
        <dsp:cNvPr id="0" name=""/>
        <dsp:cNvSpPr/>
      </dsp:nvSpPr>
      <dsp:spPr>
        <a:xfrm>
          <a:off x="939422" y="1377845"/>
          <a:ext cx="2133438" cy="213343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1140321" y="1928983"/>
        <a:ext cx="1280062" cy="1173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A1A36-F3CE-46E1-AF36-A54292FD29BE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3D4CB-8E77-47D2-8034-0ADEA6A2C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6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Как раз к </a:t>
            </a:r>
            <a:r>
              <a:rPr lang="ru-RU" dirty="0" err="1" smtClean="0"/>
              <a:t>медиашколе</a:t>
            </a:r>
            <a:r>
              <a:rPr lang="ru-RU" dirty="0" smtClean="0"/>
              <a:t> картинка</a:t>
            </a:r>
            <a:endParaRPr dirty="0"/>
          </a:p>
        </p:txBody>
      </p:sp>
      <p:sp>
        <p:nvSpPr>
          <p:cNvPr id="522" name="Google Shape;5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87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61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Как раз к </a:t>
            </a:r>
            <a:r>
              <a:rPr lang="ru-RU" dirty="0" err="1" smtClean="0"/>
              <a:t>медиашколе</a:t>
            </a:r>
            <a:r>
              <a:rPr lang="ru-RU" dirty="0" smtClean="0"/>
              <a:t> картинка</a:t>
            </a:r>
            <a:endParaRPr dirty="0"/>
          </a:p>
        </p:txBody>
      </p:sp>
      <p:sp>
        <p:nvSpPr>
          <p:cNvPr id="522" name="Google Shape;5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70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D4CB-8E77-47D2-8034-0ADEA6A2C0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8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15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84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97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396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90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988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12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 type="tx">
  <p:cSld name="Title and Content 0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1691144" y="465736"/>
            <a:ext cx="8819960" cy="81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body" idx="1"/>
          </p:nvPr>
        </p:nvSpPr>
        <p:spPr>
          <a:xfrm>
            <a:off x="1286306" y="2300420"/>
            <a:ext cx="9629635" cy="335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427693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Титульный слайд_Темно-желтый">
  <p:cSld name="4_Титульный слайд_Темно-желтый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3" name="Google Shape;83;p34"/>
          <p:cNvSpPr>
            <a:spLocks noGrp="1"/>
          </p:cNvSpPr>
          <p:nvPr>
            <p:ph type="body" idx="1"/>
          </p:nvPr>
        </p:nvSpPr>
        <p:spPr>
          <a:xfrm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3"/>
          </p:nvPr>
        </p:nvSpPr>
        <p:spPr>
          <a:xfrm>
            <a:off x="2190750" y="609600"/>
            <a:ext cx="7810500" cy="563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subTitle" idx="4"/>
          </p:nvPr>
        </p:nvSpPr>
        <p:spPr>
          <a:xfrm>
            <a:off x="4059707" y="4297679"/>
            <a:ext cx="4072586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78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Титульный слайд_Темно-желтый">
  <p:cSld name="5_Титульный слайд_Темно-желтый">
    <p:bg>
      <p:bgPr>
        <a:solidFill>
          <a:srgbClr val="F2F2F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9" name="Google Shape;89;p35"/>
          <p:cNvSpPr>
            <a:spLocks noGrp="1"/>
          </p:cNvSpPr>
          <p:nvPr>
            <p:ph type="body" idx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>
            <a:spLocks noGrp="1"/>
          </p:cNvSpPr>
          <p:nvPr>
            <p:ph type="body" idx="3"/>
          </p:nvPr>
        </p:nvSpPr>
        <p:spPr>
          <a:xfrm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body" idx="4"/>
          </p:nvPr>
        </p:nvSpPr>
        <p:spPr>
          <a:xfrm>
            <a:off x="2190750" y="609600"/>
            <a:ext cx="7810500" cy="5638800"/>
          </a:xfrm>
          <a:prstGeom prst="rect">
            <a:avLst/>
          </a:prstGeom>
          <a:solidFill>
            <a:srgbClr val="32345C">
              <a:alpha val="91764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subTitle" idx="5"/>
          </p:nvPr>
        </p:nvSpPr>
        <p:spPr>
          <a:xfrm>
            <a:off x="4059707" y="4297679"/>
            <a:ext cx="4072586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06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Титульный слайд">
  <p:cSld name="1_Титульный слайд">
    <p:bg>
      <p:bgPr>
        <a:solidFill>
          <a:srgbClr val="F2F2F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 rot="-2005898" flipH="1">
            <a:off x="584131" y="-142449"/>
            <a:ext cx="1218268" cy="6177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>
            <a:spLocks noGrp="1"/>
          </p:cNvSpPr>
          <p:nvPr>
            <p:ph type="pic" idx="2"/>
          </p:nvPr>
        </p:nvSpPr>
        <p:spPr>
          <a:xfrm>
            <a:off x="3124200" y="0"/>
            <a:ext cx="9067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3"/>
          </p:nvPr>
        </p:nvSpPr>
        <p:spPr>
          <a:xfrm>
            <a:off x="533400" y="266700"/>
            <a:ext cx="5105400" cy="6324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Calibri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subTitle" idx="4"/>
          </p:nvPr>
        </p:nvSpPr>
        <p:spPr>
          <a:xfrm>
            <a:off x="933450" y="4343400"/>
            <a:ext cx="4381500" cy="135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36"/>
          <p:cNvSpPr>
            <a:spLocks noGrp="1"/>
          </p:cNvSpPr>
          <p:nvPr>
            <p:ph type="body" idx="5"/>
          </p:nvPr>
        </p:nvSpPr>
        <p:spPr>
          <a:xfrm flipH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67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Титульный слайд">
  <p:cSld name="2_Титульный слайд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7"/>
          <p:cNvSpPr>
            <a:spLocks noGrp="1"/>
          </p:cNvSpPr>
          <p:nvPr>
            <p:ph type="pic" idx="2"/>
          </p:nvPr>
        </p:nvSpPr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body" idx="1"/>
          </p:nvPr>
        </p:nvSpPr>
        <p:spPr>
          <a:xfrm>
            <a:off x="990600" y="609600"/>
            <a:ext cx="4648200" cy="563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Calibri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subTitle" idx="3"/>
          </p:nvPr>
        </p:nvSpPr>
        <p:spPr>
          <a:xfrm>
            <a:off x="6057900" y="4495801"/>
            <a:ext cx="4876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4"/>
          </p:nvPr>
        </p:nvSpPr>
        <p:spPr>
          <a:xfrm>
            <a:off x="2705100" y="409575"/>
            <a:ext cx="121920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5"/>
          </p:nvPr>
        </p:nvSpPr>
        <p:spPr>
          <a:xfrm>
            <a:off x="2705100" y="6076950"/>
            <a:ext cx="121920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12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>
  <p:cSld name="Заголовок и объект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8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8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body" idx="1"/>
          </p:nvPr>
        </p:nvSpPr>
        <p:spPr>
          <a:xfrm>
            <a:off x="548640" y="2667000"/>
            <a:ext cx="10288693" cy="36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12" name="Google Shape;112;p38"/>
          <p:cNvSpPr>
            <a:spLocks noGrp="1"/>
          </p:cNvSpPr>
          <p:nvPr>
            <p:ph type="pic" idx="2"/>
          </p:nvPr>
        </p:nvSpPr>
        <p:spPr>
          <a:xfrm>
            <a:off x="0" y="0"/>
            <a:ext cx="8329286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14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-выделение и содержимое">
  <p:cSld name="Заголовок, подзаголовок-выделение и содержимое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9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body" idx="1"/>
          </p:nvPr>
        </p:nvSpPr>
        <p:spPr>
          <a:xfrm>
            <a:off x="548640" y="2667000"/>
            <a:ext cx="10288693" cy="36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18" name="Google Shape;118;p39"/>
          <p:cNvSpPr>
            <a:spLocks noGrp="1"/>
          </p:cNvSpPr>
          <p:nvPr>
            <p:ph type="pic" idx="2"/>
          </p:nvPr>
        </p:nvSpPr>
        <p:spPr>
          <a:xfrm>
            <a:off x="0" y="0"/>
            <a:ext cx="8329286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3"/>
          </p:nvPr>
        </p:nvSpPr>
        <p:spPr>
          <a:xfrm>
            <a:off x="-1" y="1676400"/>
            <a:ext cx="10837333" cy="424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4007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563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 и содержимое">
  <p:cSld name="Заголовок, подзаголовок и содержимое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0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body" idx="1"/>
          </p:nvPr>
        </p:nvSpPr>
        <p:spPr>
          <a:xfrm>
            <a:off x="548640" y="2667000"/>
            <a:ext cx="10288693" cy="36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>
            <a:spLocks noGrp="1"/>
          </p:cNvSpPr>
          <p:nvPr>
            <p:ph type="pic" idx="2"/>
          </p:nvPr>
        </p:nvSpPr>
        <p:spPr>
          <a:xfrm>
            <a:off x="0" y="0"/>
            <a:ext cx="8329286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3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12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Сине-зеленый">
  <p:cSld name="ТОЛЬКО ЗАГОЛОВОК_Сине-зеленый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1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2" name="Google Shape;132;p41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941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Оранжевый">
  <p:cSld name="ТОЛЬКО ЗАГОЛОВОК_Оранжевый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2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7" name="Google Shape;137;p42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66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Розовый">
  <p:cSld name="ТОЛЬКО ЗАГОЛОВОК_Розовый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2" name="Google Shape;142;p43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2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Боковой участок заголовка, только заголовок">
  <p:cSld name="1_Боковой участок заголовка, только заголовок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/>
          <p:nvPr/>
        </p:nvSpPr>
        <p:spPr>
          <a:xfrm>
            <a:off x="-1" y="0"/>
            <a:ext cx="8329286" cy="6858000"/>
          </a:xfrm>
          <a:custGeom>
            <a:avLst/>
            <a:gdLst/>
            <a:ahLst/>
            <a:cxnLst/>
            <a:rect l="l" t="t" r="r" b="b"/>
            <a:pathLst>
              <a:path w="8329286" h="6858000" extrusionOk="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6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804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Светло-синий">
  <p:cSld name="ТОЛЬКО ЗАГОЛОВОК_Светло-синий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4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4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7" name="Google Shape;147;p44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606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Серый">
  <p:cSld name="ТОЛЬКО ЗАГОЛОВОК_Серый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5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2" name="Google Shape;152;p45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65747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719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содержимое и изображение">
  <p:cSld name="Заголовок, подзаголовок, содержимое и изображение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6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6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1"/>
          </p:nvPr>
        </p:nvSpPr>
        <p:spPr>
          <a:xfrm>
            <a:off x="548641" y="2667000"/>
            <a:ext cx="5775960" cy="36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>
            <a:spLocks noGrp="1"/>
          </p:cNvSpPr>
          <p:nvPr>
            <p:ph type="pic" idx="2"/>
          </p:nvPr>
        </p:nvSpPr>
        <p:spPr>
          <a:xfrm>
            <a:off x="0" y="0"/>
            <a:ext cx="8329286" cy="45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8" name="Google Shape;158;p46"/>
          <p:cNvSpPr txBox="1">
            <a:spLocks noGrp="1"/>
          </p:cNvSpPr>
          <p:nvPr>
            <p:ph type="body" idx="3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>
            <a:spLocks noGrp="1"/>
          </p:cNvSpPr>
          <p:nvPr>
            <p:ph type="pic" idx="4"/>
          </p:nvPr>
        </p:nvSpPr>
        <p:spPr>
          <a:xfrm>
            <a:off x="6629399" y="2667000"/>
            <a:ext cx="5013959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13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содержимое и изображение_верхняя полоса в виде фигуры">
  <p:cSld name="Заголовок, подзаголовок, содержимое и изображение_верхняя полоса в виде фигуры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7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7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1"/>
          </p:nvPr>
        </p:nvSpPr>
        <p:spPr>
          <a:xfrm>
            <a:off x="548641" y="2667000"/>
            <a:ext cx="5775960" cy="36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2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>
            <a:spLocks noGrp="1"/>
          </p:cNvSpPr>
          <p:nvPr>
            <p:ph type="pic" idx="3"/>
          </p:nvPr>
        </p:nvSpPr>
        <p:spPr>
          <a:xfrm>
            <a:off x="6629399" y="2667000"/>
            <a:ext cx="5013959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336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содержимое и изображение_белая верхняя полоса в виде фигуры">
  <p:cSld name="Заголовок, подзаголовок, содержимое и изображение_белая верхняя полоса в виде фигуры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>
            <a:spLocks noGrp="1"/>
          </p:cNvSpPr>
          <p:nvPr>
            <p:ph type="pic" idx="2"/>
          </p:nvPr>
        </p:nvSpPr>
        <p:spPr>
          <a:xfrm>
            <a:off x="5334001" y="112976"/>
            <a:ext cx="6858000" cy="674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0" name="Google Shape;170;p48"/>
          <p:cNvSpPr txBox="1">
            <a:spLocks noGrp="1"/>
          </p:cNvSpPr>
          <p:nvPr>
            <p:ph type="body" idx="1"/>
          </p:nvPr>
        </p:nvSpPr>
        <p:spPr>
          <a:xfrm rot="5400000">
            <a:off x="5238089" y="208890"/>
            <a:ext cx="6745024" cy="6553200"/>
          </a:xfrm>
          <a:prstGeom prst="rect">
            <a:avLst/>
          </a:prstGeom>
          <a:gradFill>
            <a:gsLst>
              <a:gs pos="0">
                <a:schemeClr val="lt1"/>
              </a:gs>
              <a:gs pos="82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71" name="Google Shape;171;p48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8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body" idx="3"/>
          </p:nvPr>
        </p:nvSpPr>
        <p:spPr>
          <a:xfrm>
            <a:off x="548641" y="2667000"/>
            <a:ext cx="5775960" cy="36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body" idx="4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114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содержимое и горизонтальное изображение_верхняя полоса в виде фигуры">
  <p:cSld name="Заголовок, подзаголовок, содержимое и горизонтальное изображение_верхняя полоса в виде фигуры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>
            <a:spLocks noGrp="1"/>
          </p:cNvSpPr>
          <p:nvPr>
            <p:ph type="pic" idx="2"/>
          </p:nvPr>
        </p:nvSpPr>
        <p:spPr>
          <a:xfrm>
            <a:off x="548641" y="2667001"/>
            <a:ext cx="11094718" cy="175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8" name="Google Shape;178;p49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9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body" idx="1"/>
          </p:nvPr>
        </p:nvSpPr>
        <p:spPr>
          <a:xfrm>
            <a:off x="548640" y="4709677"/>
            <a:ext cx="11094717" cy="15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body" idx="3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82" name="Google Shape;182;p49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913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подзаголовок, содержимое и половинное изображение_верхняя полоса в виде фигуры">
  <p:cSld name="Заголовок, подзаголовок, содержимое и половинное изображение_верхняя полоса в виде фигуры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0"/>
          <p:cNvSpPr>
            <a:spLocks noGrp="1"/>
          </p:cNvSpPr>
          <p:nvPr>
            <p:ph type="pic" idx="2"/>
          </p:nvPr>
        </p:nvSpPr>
        <p:spPr>
          <a:xfrm>
            <a:off x="548641" y="2667001"/>
            <a:ext cx="5775959" cy="354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85" name="Google Shape;185;p50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0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0"/>
          <p:cNvSpPr txBox="1">
            <a:spLocks noGrp="1"/>
          </p:cNvSpPr>
          <p:nvPr>
            <p:ph type="body" idx="1"/>
          </p:nvPr>
        </p:nvSpPr>
        <p:spPr>
          <a:xfrm>
            <a:off x="6553200" y="2667001"/>
            <a:ext cx="5090157" cy="354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88" name="Google Shape;188;p50"/>
          <p:cNvSpPr txBox="1">
            <a:spLocks noGrp="1"/>
          </p:cNvSpPr>
          <p:nvPr>
            <p:ph type="body" idx="3"/>
          </p:nvPr>
        </p:nvSpPr>
        <p:spPr>
          <a:xfrm>
            <a:off x="548640" y="1676400"/>
            <a:ext cx="1083733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89" name="Google Shape;189;p50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55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овинное изображение, заголовок, содержимое и верхняя полоса в виде фигуры">
  <p:cSld name="Половинное изображение, заголовок, содержимое и верхняя полоса в виде фигуры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1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1"/>
          <p:cNvSpPr txBox="1"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1"/>
          <p:cNvSpPr txBox="1">
            <a:spLocks noGrp="1"/>
          </p:cNvSpPr>
          <p:nvPr>
            <p:ph type="body" idx="1"/>
          </p:nvPr>
        </p:nvSpPr>
        <p:spPr>
          <a:xfrm>
            <a:off x="548640" y="4617492"/>
            <a:ext cx="9890759" cy="15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194" name="Google Shape;194;p51"/>
          <p:cNvSpPr>
            <a:spLocks noGrp="1"/>
          </p:cNvSpPr>
          <p:nvPr>
            <p:ph type="pic" idx="2"/>
          </p:nvPr>
        </p:nvSpPr>
        <p:spPr>
          <a:xfrm>
            <a:off x="0" y="112976"/>
            <a:ext cx="12191999" cy="32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5" name="Google Shape;195;p51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723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овинное изображение, заголовок, два столбца, содержимое и верхняя полоса в виде фигуры">
  <p:cSld name="Половинное изображение, заголовок, два столбца, содержимое и верхняя полоса в виде фигуры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2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548641" y="4617492"/>
            <a:ext cx="5212080" cy="15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00" name="Google Shape;200;p52"/>
          <p:cNvSpPr>
            <a:spLocks noGrp="1"/>
          </p:cNvSpPr>
          <p:nvPr>
            <p:ph type="pic" idx="2"/>
          </p:nvPr>
        </p:nvSpPr>
        <p:spPr>
          <a:xfrm>
            <a:off x="0" y="112976"/>
            <a:ext cx="12191999" cy="32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1" name="Google Shape;201;p52"/>
          <p:cNvSpPr txBox="1">
            <a:spLocks noGrp="1"/>
          </p:cNvSpPr>
          <p:nvPr>
            <p:ph type="body" idx="3"/>
          </p:nvPr>
        </p:nvSpPr>
        <p:spPr>
          <a:xfrm>
            <a:off x="6446520" y="4617492"/>
            <a:ext cx="5212080" cy="15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02" name="Google Shape;202;p52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025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овинное изображение, заголовок, два столбца, содержимое и верхняя полоса в виде фигуры">
  <p:cSld name="1_Половинное изображение, заголовок, два столбца, содержимое и верхняя полоса в виде фигуры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3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>
            <a:spLocks noGrp="1"/>
          </p:cNvSpPr>
          <p:nvPr>
            <p:ph type="pic" idx="2"/>
          </p:nvPr>
        </p:nvSpPr>
        <p:spPr>
          <a:xfrm>
            <a:off x="0" y="112976"/>
            <a:ext cx="12191999" cy="32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7" name="Google Shape;207;p53"/>
          <p:cNvSpPr txBox="1">
            <a:spLocks noGrp="1"/>
          </p:cNvSpPr>
          <p:nvPr>
            <p:ph type="body" idx="1"/>
          </p:nvPr>
        </p:nvSpPr>
        <p:spPr>
          <a:xfrm>
            <a:off x="7239000" y="1981199"/>
            <a:ext cx="4389542" cy="416333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08" name="Google Shape;208;p53"/>
          <p:cNvSpPr txBox="1">
            <a:spLocks noGrp="1"/>
          </p:cNvSpPr>
          <p:nvPr>
            <p:ph type="body" idx="3"/>
          </p:nvPr>
        </p:nvSpPr>
        <p:spPr>
          <a:xfrm>
            <a:off x="7589520" y="2286000"/>
            <a:ext cx="368808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09" name="Google Shape;209;p53"/>
          <p:cNvSpPr>
            <a:spLocks noGrp="1"/>
          </p:cNvSpPr>
          <p:nvPr>
            <p:ph type="pic" idx="4"/>
          </p:nvPr>
        </p:nvSpPr>
        <p:spPr>
          <a:xfrm>
            <a:off x="548944" y="3717925"/>
            <a:ext cx="91440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317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Участок_синего_треугольника BG">
  <p:cSld name="ТОЛЬКО ЗАГОЛОВОК_Участок_синего_треугольника BG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/>
          <p:nvPr/>
        </p:nvSpPr>
        <p:spPr>
          <a:xfrm>
            <a:off x="3175958" y="0"/>
            <a:ext cx="9016043" cy="6858000"/>
          </a:xfrm>
          <a:custGeom>
            <a:avLst/>
            <a:gdLst/>
            <a:ahLst/>
            <a:cxnLst/>
            <a:rect l="l" t="t" r="r" b="b"/>
            <a:pathLst>
              <a:path w="9016043" h="6858000" extrusionOk="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" name="Google Shape;27;p27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09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овинное изображение, несколько изображений, заголовок, два столбца, содержимое и верхняя полоса в виде фигуры">
  <p:cSld name="Половинное изображение, несколько изображений, заголовок, два столбца, содержимое и верхняя полоса в виде фигуры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4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4"/>
          <p:cNvSpPr txBox="1"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4"/>
          <p:cNvSpPr>
            <a:spLocks noGrp="1"/>
          </p:cNvSpPr>
          <p:nvPr>
            <p:ph type="pic" idx="2"/>
          </p:nvPr>
        </p:nvSpPr>
        <p:spPr>
          <a:xfrm>
            <a:off x="0" y="112976"/>
            <a:ext cx="12191999" cy="32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5" name="Google Shape;215;p54"/>
          <p:cNvSpPr>
            <a:spLocks noGrp="1"/>
          </p:cNvSpPr>
          <p:nvPr>
            <p:ph type="pic" idx="3"/>
          </p:nvPr>
        </p:nvSpPr>
        <p:spPr>
          <a:xfrm>
            <a:off x="542834" y="1066801"/>
            <a:ext cx="3505199" cy="507773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6" name="Google Shape;216;p54"/>
          <p:cNvSpPr>
            <a:spLocks noGrp="1"/>
          </p:cNvSpPr>
          <p:nvPr>
            <p:ph type="pic" idx="4"/>
          </p:nvPr>
        </p:nvSpPr>
        <p:spPr>
          <a:xfrm>
            <a:off x="4191000" y="4343400"/>
            <a:ext cx="2743200" cy="180113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7" name="Google Shape;217;p54"/>
          <p:cNvSpPr>
            <a:spLocks noGrp="1"/>
          </p:cNvSpPr>
          <p:nvPr>
            <p:ph type="pic" idx="5"/>
          </p:nvPr>
        </p:nvSpPr>
        <p:spPr>
          <a:xfrm>
            <a:off x="4191000" y="1066801"/>
            <a:ext cx="2743200" cy="312602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8" name="Google Shape;218;p54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849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 целиком с верхней полосой">
  <p:cSld name="Изображение целиком с верхней полосой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5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5"/>
          <p:cNvSpPr>
            <a:spLocks noGrp="1"/>
          </p:cNvSpPr>
          <p:nvPr>
            <p:ph type="pic" idx="2"/>
          </p:nvPr>
        </p:nvSpPr>
        <p:spPr>
          <a:xfrm>
            <a:off x="0" y="112976"/>
            <a:ext cx="12191999" cy="674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22" name="Google Shape;222;p55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3" name="Google Shape;223;p55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49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 целиком">
  <p:cSld name="Изображение целиком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6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26" name="Google Shape;226;p56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7" name="Google Shape;227;p56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10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Изображение целиком">
  <p:cSld name="1_Изображение целиком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7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30" name="Google Shape;230;p57"/>
          <p:cNvSpPr txBox="1">
            <a:spLocks noGrp="1"/>
          </p:cNvSpPr>
          <p:nvPr>
            <p:ph type="body" idx="1"/>
          </p:nvPr>
        </p:nvSpPr>
        <p:spPr>
          <a:xfrm>
            <a:off x="7261801" y="1189969"/>
            <a:ext cx="4389542" cy="4677431"/>
          </a:xfrm>
          <a:prstGeom prst="rect">
            <a:avLst/>
          </a:prstGeom>
          <a:solidFill>
            <a:schemeClr val="lt1">
              <a:alpha val="87843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31" name="Google Shape;231;p57"/>
          <p:cNvSpPr txBox="1">
            <a:spLocks noGrp="1"/>
          </p:cNvSpPr>
          <p:nvPr>
            <p:ph type="body" idx="3"/>
          </p:nvPr>
        </p:nvSpPr>
        <p:spPr>
          <a:xfrm>
            <a:off x="7612321" y="1494770"/>
            <a:ext cx="3688080" cy="391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32" name="Google Shape;232;p57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3" name="Google Shape;233;p5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363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Изображение целиком">
  <p:cSld name="2_Изображение целиком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8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36" name="Google Shape;236;p58"/>
          <p:cNvSpPr txBox="1">
            <a:spLocks noGrp="1"/>
          </p:cNvSpPr>
          <p:nvPr>
            <p:ph type="body" idx="1"/>
          </p:nvPr>
        </p:nvSpPr>
        <p:spPr>
          <a:xfrm>
            <a:off x="552269" y="1189969"/>
            <a:ext cx="4389542" cy="4677431"/>
          </a:xfrm>
          <a:prstGeom prst="rect">
            <a:avLst/>
          </a:prstGeom>
          <a:solidFill>
            <a:schemeClr val="accent2">
              <a:alpha val="87843"/>
            </a:schemeClr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37" name="Google Shape;237;p58"/>
          <p:cNvSpPr txBox="1">
            <a:spLocks noGrp="1"/>
          </p:cNvSpPr>
          <p:nvPr>
            <p:ph type="body" idx="3"/>
          </p:nvPr>
        </p:nvSpPr>
        <p:spPr>
          <a:xfrm>
            <a:off x="902789" y="1494770"/>
            <a:ext cx="3688080" cy="391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38" name="Google Shape;238;p58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9" name="Google Shape;239;p58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10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, подзаголовок, содержимое и половинное изображение_верхняя полоса в виде фигуры">
  <p:cSld name="1_Заголовок, подзаголовок, содержимое и половинное изображение_верхняя полоса в виде фигуры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9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59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9"/>
          <p:cNvSpPr txBox="1">
            <a:spLocks noGrp="1"/>
          </p:cNvSpPr>
          <p:nvPr>
            <p:ph type="body" idx="1"/>
          </p:nvPr>
        </p:nvSpPr>
        <p:spPr>
          <a:xfrm>
            <a:off x="548640" y="4021648"/>
            <a:ext cx="5090157" cy="188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44" name="Google Shape;244;p59"/>
          <p:cNvSpPr txBox="1">
            <a:spLocks noGrp="1"/>
          </p:cNvSpPr>
          <p:nvPr>
            <p:ph type="body" idx="2"/>
          </p:nvPr>
        </p:nvSpPr>
        <p:spPr>
          <a:xfrm>
            <a:off x="548640" y="3429000"/>
            <a:ext cx="5090157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3"/>
          </p:nvPr>
        </p:nvSpPr>
        <p:spPr>
          <a:xfrm>
            <a:off x="6527803" y="4021648"/>
            <a:ext cx="5090157" cy="188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4"/>
          </p:nvPr>
        </p:nvSpPr>
        <p:spPr>
          <a:xfrm>
            <a:off x="6527803" y="3429000"/>
            <a:ext cx="5090157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47" name="Google Shape;247;p59"/>
          <p:cNvSpPr>
            <a:spLocks noGrp="1"/>
          </p:cNvSpPr>
          <p:nvPr>
            <p:ph type="pic" idx="5"/>
          </p:nvPr>
        </p:nvSpPr>
        <p:spPr>
          <a:xfrm>
            <a:off x="548944" y="2423061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>
            <a:spLocks noGrp="1"/>
          </p:cNvSpPr>
          <p:nvPr>
            <p:ph type="pic" idx="6"/>
          </p:nvPr>
        </p:nvSpPr>
        <p:spPr>
          <a:xfrm>
            <a:off x="6527803" y="2423061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350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, подзаголовок, содержимое и половинное изображение_верхняя полоса в виде фигуры">
  <p:cSld name="2_Заголовок, подзаголовок, содержимое и половинное изображение_верхняя полоса в виде фигуры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0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0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0"/>
          <p:cNvSpPr txBox="1">
            <a:spLocks noGrp="1"/>
          </p:cNvSpPr>
          <p:nvPr>
            <p:ph type="body" idx="1"/>
          </p:nvPr>
        </p:nvSpPr>
        <p:spPr>
          <a:xfrm>
            <a:off x="548640" y="4021648"/>
            <a:ext cx="3474720" cy="188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54" name="Google Shape;254;p60"/>
          <p:cNvSpPr txBox="1">
            <a:spLocks noGrp="1"/>
          </p:cNvSpPr>
          <p:nvPr>
            <p:ph type="body" idx="2"/>
          </p:nvPr>
        </p:nvSpPr>
        <p:spPr>
          <a:xfrm>
            <a:off x="548640" y="3429000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55" name="Google Shape;255;p60"/>
          <p:cNvSpPr txBox="1">
            <a:spLocks noGrp="1"/>
          </p:cNvSpPr>
          <p:nvPr>
            <p:ph type="body" idx="3"/>
          </p:nvPr>
        </p:nvSpPr>
        <p:spPr>
          <a:xfrm>
            <a:off x="4358640" y="4021648"/>
            <a:ext cx="3474720" cy="188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56" name="Google Shape;256;p60"/>
          <p:cNvSpPr txBox="1">
            <a:spLocks noGrp="1"/>
          </p:cNvSpPr>
          <p:nvPr>
            <p:ph type="body" idx="4"/>
          </p:nvPr>
        </p:nvSpPr>
        <p:spPr>
          <a:xfrm>
            <a:off x="4358640" y="3429000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57" name="Google Shape;257;p60"/>
          <p:cNvSpPr>
            <a:spLocks noGrp="1"/>
          </p:cNvSpPr>
          <p:nvPr>
            <p:ph type="pic" idx="5"/>
          </p:nvPr>
        </p:nvSpPr>
        <p:spPr>
          <a:xfrm>
            <a:off x="548944" y="2423061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58" name="Google Shape;258;p60"/>
          <p:cNvSpPr>
            <a:spLocks noGrp="1"/>
          </p:cNvSpPr>
          <p:nvPr>
            <p:ph type="pic" idx="6"/>
          </p:nvPr>
        </p:nvSpPr>
        <p:spPr>
          <a:xfrm>
            <a:off x="4358640" y="2423061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59" name="Google Shape;259;p60"/>
          <p:cNvSpPr txBox="1">
            <a:spLocks noGrp="1"/>
          </p:cNvSpPr>
          <p:nvPr>
            <p:ph type="body" idx="7"/>
          </p:nvPr>
        </p:nvSpPr>
        <p:spPr>
          <a:xfrm>
            <a:off x="8168640" y="4021648"/>
            <a:ext cx="3474720" cy="188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60" name="Google Shape;260;p60"/>
          <p:cNvSpPr txBox="1">
            <a:spLocks noGrp="1"/>
          </p:cNvSpPr>
          <p:nvPr>
            <p:ph type="body" idx="8"/>
          </p:nvPr>
        </p:nvSpPr>
        <p:spPr>
          <a:xfrm>
            <a:off x="8168640" y="3429000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61" name="Google Shape;261;p60"/>
          <p:cNvSpPr>
            <a:spLocks noGrp="1"/>
          </p:cNvSpPr>
          <p:nvPr>
            <p:ph type="pic" idx="9"/>
          </p:nvPr>
        </p:nvSpPr>
        <p:spPr>
          <a:xfrm>
            <a:off x="8168336" y="2423061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89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значок, содержимое, 2 строки">
  <p:cSld name="Заголовок, значок, содержимое, 2 строки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1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1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1"/>
          <p:cNvSpPr txBox="1">
            <a:spLocks noGrp="1"/>
          </p:cNvSpPr>
          <p:nvPr>
            <p:ph type="body" idx="1"/>
          </p:nvPr>
        </p:nvSpPr>
        <p:spPr>
          <a:xfrm>
            <a:off x="5562600" y="2438400"/>
            <a:ext cx="5901458" cy="97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67" name="Google Shape;267;p61"/>
          <p:cNvSpPr txBox="1">
            <a:spLocks noGrp="1"/>
          </p:cNvSpPr>
          <p:nvPr>
            <p:ph type="body" idx="2"/>
          </p:nvPr>
        </p:nvSpPr>
        <p:spPr>
          <a:xfrm>
            <a:off x="1524000" y="2713664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68" name="Google Shape;268;p61"/>
          <p:cNvSpPr>
            <a:spLocks noGrp="1"/>
          </p:cNvSpPr>
          <p:nvPr>
            <p:ph type="pic" idx="3"/>
          </p:nvPr>
        </p:nvSpPr>
        <p:spPr>
          <a:xfrm>
            <a:off x="548944" y="2564258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69" name="Google Shape;269;p61"/>
          <p:cNvSpPr txBox="1">
            <a:spLocks noGrp="1"/>
          </p:cNvSpPr>
          <p:nvPr>
            <p:ph type="body" idx="4"/>
          </p:nvPr>
        </p:nvSpPr>
        <p:spPr>
          <a:xfrm>
            <a:off x="5562600" y="4391622"/>
            <a:ext cx="5901458" cy="97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70" name="Google Shape;270;p61"/>
          <p:cNvSpPr txBox="1">
            <a:spLocks noGrp="1"/>
          </p:cNvSpPr>
          <p:nvPr>
            <p:ph type="body" idx="5"/>
          </p:nvPr>
        </p:nvSpPr>
        <p:spPr>
          <a:xfrm>
            <a:off x="1524000" y="4666886"/>
            <a:ext cx="347472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71" name="Google Shape;271;p61"/>
          <p:cNvSpPr>
            <a:spLocks noGrp="1"/>
          </p:cNvSpPr>
          <p:nvPr>
            <p:ph type="pic" idx="6"/>
          </p:nvPr>
        </p:nvSpPr>
        <p:spPr>
          <a:xfrm>
            <a:off x="548944" y="4517480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72" name="Google Shape;272;p61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21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значок, содержимое, 3 строки">
  <p:cSld name="Заголовок, значок, содержимое, 3 строки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2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62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2"/>
          <p:cNvSpPr txBox="1">
            <a:spLocks noGrp="1"/>
          </p:cNvSpPr>
          <p:nvPr>
            <p:ph type="body" idx="1"/>
          </p:nvPr>
        </p:nvSpPr>
        <p:spPr>
          <a:xfrm>
            <a:off x="5562600" y="2423061"/>
            <a:ext cx="5901458" cy="100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77" name="Google Shape;277;p62"/>
          <p:cNvSpPr txBox="1">
            <a:spLocks noGrp="1"/>
          </p:cNvSpPr>
          <p:nvPr>
            <p:ph type="body" idx="2"/>
          </p:nvPr>
        </p:nvSpPr>
        <p:spPr>
          <a:xfrm>
            <a:off x="1524000" y="2712340"/>
            <a:ext cx="3810000" cy="42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78" name="Google Shape;278;p62"/>
          <p:cNvSpPr>
            <a:spLocks noGrp="1"/>
          </p:cNvSpPr>
          <p:nvPr>
            <p:ph type="pic" idx="3"/>
          </p:nvPr>
        </p:nvSpPr>
        <p:spPr>
          <a:xfrm>
            <a:off x="548944" y="2564258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79" name="Google Shape;279;p62"/>
          <p:cNvSpPr txBox="1">
            <a:spLocks noGrp="1"/>
          </p:cNvSpPr>
          <p:nvPr>
            <p:ph type="body" idx="4"/>
          </p:nvPr>
        </p:nvSpPr>
        <p:spPr>
          <a:xfrm>
            <a:off x="5562600" y="3556396"/>
            <a:ext cx="5901458" cy="100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0" name="Google Shape;280;p62"/>
          <p:cNvSpPr txBox="1">
            <a:spLocks noGrp="1"/>
          </p:cNvSpPr>
          <p:nvPr>
            <p:ph type="body" idx="5"/>
          </p:nvPr>
        </p:nvSpPr>
        <p:spPr>
          <a:xfrm>
            <a:off x="1524000" y="3845675"/>
            <a:ext cx="3810000" cy="42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1" name="Google Shape;281;p62"/>
          <p:cNvSpPr>
            <a:spLocks noGrp="1"/>
          </p:cNvSpPr>
          <p:nvPr>
            <p:ph type="pic" idx="6"/>
          </p:nvPr>
        </p:nvSpPr>
        <p:spPr>
          <a:xfrm>
            <a:off x="548944" y="3697593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82" name="Google Shape;282;p62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3" name="Google Shape;283;p62"/>
          <p:cNvSpPr txBox="1">
            <a:spLocks noGrp="1"/>
          </p:cNvSpPr>
          <p:nvPr>
            <p:ph type="body" idx="7"/>
          </p:nvPr>
        </p:nvSpPr>
        <p:spPr>
          <a:xfrm>
            <a:off x="5562600" y="4689732"/>
            <a:ext cx="5901458" cy="100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4" name="Google Shape;284;p62"/>
          <p:cNvSpPr txBox="1">
            <a:spLocks noGrp="1"/>
          </p:cNvSpPr>
          <p:nvPr>
            <p:ph type="body" idx="8"/>
          </p:nvPr>
        </p:nvSpPr>
        <p:spPr>
          <a:xfrm>
            <a:off x="1524000" y="4979011"/>
            <a:ext cx="3810000" cy="42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5" name="Google Shape;285;p62"/>
          <p:cNvSpPr>
            <a:spLocks noGrp="1"/>
          </p:cNvSpPr>
          <p:nvPr>
            <p:ph type="pic" idx="9"/>
          </p:nvPr>
        </p:nvSpPr>
        <p:spPr>
          <a:xfrm>
            <a:off x="548944" y="4830929"/>
            <a:ext cx="711197" cy="7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373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ковой участок заголовка, только заголовок">
  <p:cSld name="Боковой участок заголовка, только заголовок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3"/>
          <p:cNvSpPr/>
          <p:nvPr/>
        </p:nvSpPr>
        <p:spPr>
          <a:xfrm>
            <a:off x="-1" y="0"/>
            <a:ext cx="8329286" cy="6858000"/>
          </a:xfrm>
          <a:custGeom>
            <a:avLst/>
            <a:gdLst/>
            <a:ahLst/>
            <a:cxnLst/>
            <a:rect l="l" t="t" r="r" b="b"/>
            <a:pathLst>
              <a:path w="8329286" h="6858000" extrusionOk="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3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3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3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1" name="Google Shape;291;p63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63"/>
          <p:cNvCxnSpPr/>
          <p:nvPr/>
        </p:nvCxnSpPr>
        <p:spPr>
          <a:xfrm>
            <a:off x="2018097" y="5181600"/>
            <a:ext cx="688207" cy="0"/>
          </a:xfrm>
          <a:prstGeom prst="straightConnector1">
            <a:avLst/>
          </a:prstGeom>
          <a:noFill/>
          <a:ln w="571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p63"/>
          <p:cNvCxnSpPr/>
          <p:nvPr/>
        </p:nvCxnSpPr>
        <p:spPr>
          <a:xfrm>
            <a:off x="5751896" y="5181600"/>
            <a:ext cx="688207" cy="0"/>
          </a:xfrm>
          <a:prstGeom prst="straightConnector1">
            <a:avLst/>
          </a:prstGeom>
          <a:noFill/>
          <a:ln w="571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4" name="Google Shape;294;p63"/>
          <p:cNvCxnSpPr/>
          <p:nvPr/>
        </p:nvCxnSpPr>
        <p:spPr>
          <a:xfrm>
            <a:off x="9485696" y="5181600"/>
            <a:ext cx="688207" cy="0"/>
          </a:xfrm>
          <a:prstGeom prst="straightConnector1">
            <a:avLst/>
          </a:prstGeom>
          <a:noFill/>
          <a:ln w="571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5" name="Google Shape;295;p63"/>
          <p:cNvSpPr>
            <a:spLocks noGrp="1"/>
          </p:cNvSpPr>
          <p:nvPr>
            <p:ph type="pic" idx="2"/>
          </p:nvPr>
        </p:nvSpPr>
        <p:spPr>
          <a:xfrm>
            <a:off x="533401" y="2057401"/>
            <a:ext cx="3657599" cy="27628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6" name="Google Shape;296;p63"/>
          <p:cNvSpPr>
            <a:spLocks noGrp="1"/>
          </p:cNvSpPr>
          <p:nvPr>
            <p:ph type="pic" idx="3"/>
          </p:nvPr>
        </p:nvSpPr>
        <p:spPr>
          <a:xfrm>
            <a:off x="4267200" y="2057401"/>
            <a:ext cx="3657599" cy="27628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7" name="Google Shape;297;p63"/>
          <p:cNvSpPr>
            <a:spLocks noGrp="1"/>
          </p:cNvSpPr>
          <p:nvPr>
            <p:ph type="pic" idx="4"/>
          </p:nvPr>
        </p:nvSpPr>
        <p:spPr>
          <a:xfrm>
            <a:off x="8001000" y="2057401"/>
            <a:ext cx="3657599" cy="27628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8" name="Google Shape;298;p63"/>
          <p:cNvSpPr txBox="1">
            <a:spLocks noGrp="1"/>
          </p:cNvSpPr>
          <p:nvPr>
            <p:ph type="body" idx="1"/>
          </p:nvPr>
        </p:nvSpPr>
        <p:spPr>
          <a:xfrm>
            <a:off x="548640" y="5542992"/>
            <a:ext cx="36423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99" name="Google Shape;299;p63"/>
          <p:cNvSpPr txBox="1">
            <a:spLocks noGrp="1"/>
          </p:cNvSpPr>
          <p:nvPr>
            <p:ph type="body" idx="5"/>
          </p:nvPr>
        </p:nvSpPr>
        <p:spPr>
          <a:xfrm>
            <a:off x="4267200" y="5542992"/>
            <a:ext cx="36423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00" name="Google Shape;300;p63"/>
          <p:cNvSpPr txBox="1">
            <a:spLocks noGrp="1"/>
          </p:cNvSpPr>
          <p:nvPr>
            <p:ph type="body" idx="6"/>
          </p:nvPr>
        </p:nvSpPr>
        <p:spPr>
          <a:xfrm>
            <a:off x="8001000" y="5542992"/>
            <a:ext cx="36423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396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ковой участок заголовка, значок, содержимое, 3 строки">
  <p:cSld name="Боковой участок заголовка, значок, содержимое, 3 строки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/>
          <p:nvPr/>
        </p:nvSpPr>
        <p:spPr>
          <a:xfrm>
            <a:off x="-1" y="0"/>
            <a:ext cx="8329286" cy="6858000"/>
          </a:xfrm>
          <a:custGeom>
            <a:avLst/>
            <a:gdLst/>
            <a:ahLst/>
            <a:cxnLst/>
            <a:rect l="l" t="t" r="r" b="b"/>
            <a:pathLst>
              <a:path w="8329286" h="6858000" extrusionOk="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8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1"/>
          </p:nvPr>
        </p:nvSpPr>
        <p:spPr>
          <a:xfrm>
            <a:off x="7151214" y="2035302"/>
            <a:ext cx="4312844" cy="9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2"/>
          </p:nvPr>
        </p:nvSpPr>
        <p:spPr>
          <a:xfrm>
            <a:off x="624840" y="2280181"/>
            <a:ext cx="493776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>
            <a:spLocks noGrp="1"/>
          </p:cNvSpPr>
          <p:nvPr>
            <p:ph type="pic" idx="3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4"/>
          </p:nvPr>
        </p:nvSpPr>
        <p:spPr>
          <a:xfrm>
            <a:off x="6071132" y="3576256"/>
            <a:ext cx="5392925" cy="9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5"/>
          </p:nvPr>
        </p:nvSpPr>
        <p:spPr>
          <a:xfrm>
            <a:off x="548640" y="3846999"/>
            <a:ext cx="402336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>
            <a:spLocks noGrp="1"/>
          </p:cNvSpPr>
          <p:nvPr>
            <p:ph type="pic" idx="6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7"/>
          </p:nvPr>
        </p:nvSpPr>
        <p:spPr>
          <a:xfrm>
            <a:off x="4949699" y="5117210"/>
            <a:ext cx="6514359" cy="9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8"/>
          </p:nvPr>
        </p:nvSpPr>
        <p:spPr>
          <a:xfrm>
            <a:off x="548641" y="5362089"/>
            <a:ext cx="295656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>
            <a:spLocks noGrp="1"/>
          </p:cNvSpPr>
          <p:nvPr>
            <p:ph type="pic" idx="9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09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группы">
  <p:cSld name="Слайд группы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-1" y="0"/>
            <a:ext cx="8329286" cy="6858000"/>
          </a:xfrm>
          <a:custGeom>
            <a:avLst/>
            <a:gdLst/>
            <a:ahLst/>
            <a:cxnLst/>
            <a:rect l="l" t="t" r="r" b="b"/>
            <a:pathLst>
              <a:path w="8329286" h="6858000" extrusionOk="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64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64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4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p64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7" name="Google Shape;307;p64"/>
          <p:cNvCxnSpPr/>
          <p:nvPr/>
        </p:nvCxnSpPr>
        <p:spPr>
          <a:xfrm>
            <a:off x="1751397" y="5027659"/>
            <a:ext cx="688207" cy="0"/>
          </a:xfrm>
          <a:prstGeom prst="straightConnector1">
            <a:avLst/>
          </a:prstGeom>
          <a:noFill/>
          <a:ln w="571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64"/>
          <p:cNvSpPr>
            <a:spLocks noGrp="1"/>
          </p:cNvSpPr>
          <p:nvPr>
            <p:ph type="pic" idx="2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09" name="Google Shape;309;p64"/>
          <p:cNvSpPr txBox="1">
            <a:spLocks noGrp="1"/>
          </p:cNvSpPr>
          <p:nvPr>
            <p:ph type="body" idx="1"/>
          </p:nvPr>
        </p:nvSpPr>
        <p:spPr>
          <a:xfrm>
            <a:off x="541021" y="5307558"/>
            <a:ext cx="31089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10" name="Google Shape;310;p64"/>
          <p:cNvSpPr txBox="1">
            <a:spLocks noGrp="1"/>
          </p:cNvSpPr>
          <p:nvPr>
            <p:ph type="body" idx="3"/>
          </p:nvPr>
        </p:nvSpPr>
        <p:spPr>
          <a:xfrm>
            <a:off x="541021" y="5688559"/>
            <a:ext cx="3108959" cy="32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cxnSp>
        <p:nvCxnSpPr>
          <p:cNvPr id="311" name="Google Shape;311;p64"/>
          <p:cNvCxnSpPr/>
          <p:nvPr/>
        </p:nvCxnSpPr>
        <p:spPr>
          <a:xfrm flipH="1">
            <a:off x="3907846" y="2747071"/>
            <a:ext cx="2160050" cy="2836074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2" name="Google Shape;312;p64"/>
          <p:cNvCxnSpPr/>
          <p:nvPr/>
        </p:nvCxnSpPr>
        <p:spPr>
          <a:xfrm rot="10800000">
            <a:off x="5536511" y="3617080"/>
            <a:ext cx="0" cy="109728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13" name="Google Shape;313;p64"/>
          <p:cNvGrpSpPr/>
          <p:nvPr/>
        </p:nvGrpSpPr>
        <p:grpSpPr>
          <a:xfrm>
            <a:off x="3906014" y="2754546"/>
            <a:ext cx="3254399" cy="2828600"/>
            <a:chOff x="4431264" y="2199060"/>
            <a:chExt cx="3363136" cy="2828600"/>
          </a:xfrm>
        </p:grpSpPr>
        <p:cxnSp>
          <p:nvCxnSpPr>
            <p:cNvPr id="314" name="Google Shape;314;p64"/>
            <p:cNvCxnSpPr/>
            <p:nvPr/>
          </p:nvCxnSpPr>
          <p:spPr>
            <a:xfrm rot="10800000">
              <a:off x="7227429" y="1632088"/>
              <a:ext cx="0" cy="113394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5" name="Google Shape;315;p64"/>
            <p:cNvCxnSpPr/>
            <p:nvPr/>
          </p:nvCxnSpPr>
          <p:spPr>
            <a:xfrm rot="10800000">
              <a:off x="4950988" y="4507936"/>
              <a:ext cx="0" cy="1039447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6" name="Google Shape;316;p64"/>
          <p:cNvSpPr>
            <a:spLocks noGrp="1"/>
          </p:cNvSpPr>
          <p:nvPr>
            <p:ph type="pic" idx="4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17" name="Google Shape;317;p64"/>
          <p:cNvSpPr>
            <a:spLocks noGrp="1"/>
          </p:cNvSpPr>
          <p:nvPr>
            <p:ph type="pic" idx="5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18" name="Google Shape;318;p64"/>
          <p:cNvSpPr>
            <a:spLocks noGrp="1"/>
          </p:cNvSpPr>
          <p:nvPr>
            <p:ph type="pic" idx="6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cxnSp>
        <p:nvCxnSpPr>
          <p:cNvPr id="319" name="Google Shape;319;p64"/>
          <p:cNvCxnSpPr/>
          <p:nvPr/>
        </p:nvCxnSpPr>
        <p:spPr>
          <a:xfrm flipH="1">
            <a:off x="7036660" y="2747071"/>
            <a:ext cx="2160050" cy="2836074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p64"/>
          <p:cNvCxnSpPr/>
          <p:nvPr/>
        </p:nvCxnSpPr>
        <p:spPr>
          <a:xfrm rot="10800000">
            <a:off x="8665325" y="3617080"/>
            <a:ext cx="0" cy="109728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21" name="Google Shape;321;p64"/>
          <p:cNvGrpSpPr/>
          <p:nvPr/>
        </p:nvGrpSpPr>
        <p:grpSpPr>
          <a:xfrm>
            <a:off x="7034828" y="2754546"/>
            <a:ext cx="3254399" cy="2828600"/>
            <a:chOff x="4431264" y="2199060"/>
            <a:chExt cx="3363136" cy="2828600"/>
          </a:xfrm>
        </p:grpSpPr>
        <p:cxnSp>
          <p:nvCxnSpPr>
            <p:cNvPr id="322" name="Google Shape;322;p64"/>
            <p:cNvCxnSpPr/>
            <p:nvPr/>
          </p:nvCxnSpPr>
          <p:spPr>
            <a:xfrm rot="10800000">
              <a:off x="7227429" y="1632088"/>
              <a:ext cx="0" cy="113394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3" name="Google Shape;323;p64"/>
            <p:cNvCxnSpPr/>
            <p:nvPr/>
          </p:nvCxnSpPr>
          <p:spPr>
            <a:xfrm rot="10800000">
              <a:off x="4950988" y="4507936"/>
              <a:ext cx="0" cy="1039447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4" name="Google Shape;324;p64"/>
          <p:cNvSpPr>
            <a:spLocks noGrp="1"/>
          </p:cNvSpPr>
          <p:nvPr>
            <p:ph type="pic" idx="7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25" name="Google Shape;325;p64"/>
          <p:cNvSpPr>
            <a:spLocks noGrp="1"/>
          </p:cNvSpPr>
          <p:nvPr>
            <p:ph type="pic" idx="8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26" name="Google Shape;326;p64"/>
          <p:cNvSpPr>
            <a:spLocks noGrp="1"/>
          </p:cNvSpPr>
          <p:nvPr>
            <p:ph type="pic" idx="9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27" name="Google Shape;327;p64"/>
          <p:cNvSpPr txBox="1">
            <a:spLocks noGrp="1"/>
          </p:cNvSpPr>
          <p:nvPr>
            <p:ph type="body" idx="13"/>
          </p:nvPr>
        </p:nvSpPr>
        <p:spPr>
          <a:xfrm>
            <a:off x="7595850" y="264360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28" name="Google Shape;328;p64"/>
          <p:cNvSpPr txBox="1">
            <a:spLocks noGrp="1"/>
          </p:cNvSpPr>
          <p:nvPr>
            <p:ph type="body" idx="14"/>
          </p:nvPr>
        </p:nvSpPr>
        <p:spPr>
          <a:xfrm>
            <a:off x="6557415" y="408311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29" name="Google Shape;329;p64"/>
          <p:cNvSpPr txBox="1">
            <a:spLocks noGrp="1"/>
          </p:cNvSpPr>
          <p:nvPr>
            <p:ph type="body" idx="15"/>
          </p:nvPr>
        </p:nvSpPr>
        <p:spPr>
          <a:xfrm>
            <a:off x="5564282" y="5509983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30" name="Google Shape;330;p64"/>
          <p:cNvSpPr txBox="1">
            <a:spLocks noGrp="1"/>
          </p:cNvSpPr>
          <p:nvPr>
            <p:ph type="body" idx="16"/>
          </p:nvPr>
        </p:nvSpPr>
        <p:spPr>
          <a:xfrm>
            <a:off x="10727786" y="264360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31" name="Google Shape;331;p64"/>
          <p:cNvSpPr txBox="1">
            <a:spLocks noGrp="1"/>
          </p:cNvSpPr>
          <p:nvPr>
            <p:ph type="body" idx="17"/>
          </p:nvPr>
        </p:nvSpPr>
        <p:spPr>
          <a:xfrm>
            <a:off x="9689351" y="408311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32" name="Google Shape;332;p64"/>
          <p:cNvSpPr txBox="1">
            <a:spLocks noGrp="1"/>
          </p:cNvSpPr>
          <p:nvPr>
            <p:ph type="body" idx="18"/>
          </p:nvPr>
        </p:nvSpPr>
        <p:spPr>
          <a:xfrm>
            <a:off x="8696218" y="5509983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7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Организационная диаграмма">
  <p:cSld name="ТОЛЬКО ЗАГОЛОВОК_Организационная диаграмма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5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65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5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7" name="Google Shape;337;p65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65"/>
          <p:cNvSpPr>
            <a:spLocks noGrp="1"/>
          </p:cNvSpPr>
          <p:nvPr>
            <p:ph type="pic" idx="2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39" name="Google Shape;339;p65"/>
          <p:cNvSpPr txBox="1">
            <a:spLocks noGrp="1"/>
          </p:cNvSpPr>
          <p:nvPr>
            <p:ph type="body" idx="1"/>
          </p:nvPr>
        </p:nvSpPr>
        <p:spPr>
          <a:xfrm>
            <a:off x="5788864" y="2618469"/>
            <a:ext cx="31089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40" name="Google Shape;340;p65"/>
          <p:cNvSpPr txBox="1">
            <a:spLocks noGrp="1"/>
          </p:cNvSpPr>
          <p:nvPr>
            <p:ph type="body" idx="3"/>
          </p:nvPr>
        </p:nvSpPr>
        <p:spPr>
          <a:xfrm>
            <a:off x="5788864" y="2999470"/>
            <a:ext cx="3108959" cy="32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cxnSp>
        <p:nvCxnSpPr>
          <p:cNvPr id="341" name="Google Shape;341;p65"/>
          <p:cNvCxnSpPr/>
          <p:nvPr/>
        </p:nvCxnSpPr>
        <p:spPr>
          <a:xfrm rot="10800000">
            <a:off x="6146423" y="665228"/>
            <a:ext cx="0" cy="740664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" name="Google Shape;342;p65"/>
          <p:cNvSpPr>
            <a:spLocks noGrp="1"/>
          </p:cNvSpPr>
          <p:nvPr>
            <p:ph type="pic" idx="4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43" name="Google Shape;343;p65"/>
          <p:cNvSpPr txBox="1">
            <a:spLocks noGrp="1"/>
          </p:cNvSpPr>
          <p:nvPr>
            <p:ph type="body" idx="5"/>
          </p:nvPr>
        </p:nvSpPr>
        <p:spPr>
          <a:xfrm>
            <a:off x="1520494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44" name="Google Shape;344;p65"/>
          <p:cNvSpPr txBox="1">
            <a:spLocks noGrp="1"/>
          </p:cNvSpPr>
          <p:nvPr>
            <p:ph type="body" idx="6"/>
          </p:nvPr>
        </p:nvSpPr>
        <p:spPr>
          <a:xfrm>
            <a:off x="1520494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45" name="Google Shape;345;p65"/>
          <p:cNvSpPr>
            <a:spLocks noGrp="1"/>
          </p:cNvSpPr>
          <p:nvPr>
            <p:ph type="pic" idx="7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46" name="Google Shape;346;p65"/>
          <p:cNvSpPr txBox="1">
            <a:spLocks noGrp="1"/>
          </p:cNvSpPr>
          <p:nvPr>
            <p:ph type="body" idx="8"/>
          </p:nvPr>
        </p:nvSpPr>
        <p:spPr>
          <a:xfrm>
            <a:off x="3349294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47" name="Google Shape;347;p65"/>
          <p:cNvSpPr txBox="1">
            <a:spLocks noGrp="1"/>
          </p:cNvSpPr>
          <p:nvPr>
            <p:ph type="body" idx="9"/>
          </p:nvPr>
        </p:nvSpPr>
        <p:spPr>
          <a:xfrm>
            <a:off x="3349294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48" name="Google Shape;348;p65"/>
          <p:cNvSpPr>
            <a:spLocks noGrp="1"/>
          </p:cNvSpPr>
          <p:nvPr>
            <p:ph type="pic" idx="13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49" name="Google Shape;349;p65"/>
          <p:cNvSpPr txBox="1">
            <a:spLocks noGrp="1"/>
          </p:cNvSpPr>
          <p:nvPr>
            <p:ph type="body" idx="14"/>
          </p:nvPr>
        </p:nvSpPr>
        <p:spPr>
          <a:xfrm>
            <a:off x="5159044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50" name="Google Shape;350;p65"/>
          <p:cNvSpPr txBox="1">
            <a:spLocks noGrp="1"/>
          </p:cNvSpPr>
          <p:nvPr>
            <p:ph type="body" idx="15"/>
          </p:nvPr>
        </p:nvSpPr>
        <p:spPr>
          <a:xfrm>
            <a:off x="5159044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51" name="Google Shape;351;p65"/>
          <p:cNvSpPr>
            <a:spLocks noGrp="1"/>
          </p:cNvSpPr>
          <p:nvPr>
            <p:ph type="pic" idx="16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52" name="Google Shape;352;p65"/>
          <p:cNvSpPr txBox="1">
            <a:spLocks noGrp="1"/>
          </p:cNvSpPr>
          <p:nvPr>
            <p:ph type="body" idx="17"/>
          </p:nvPr>
        </p:nvSpPr>
        <p:spPr>
          <a:xfrm>
            <a:off x="6968794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53" name="Google Shape;353;p65"/>
          <p:cNvSpPr txBox="1">
            <a:spLocks noGrp="1"/>
          </p:cNvSpPr>
          <p:nvPr>
            <p:ph type="body" idx="18"/>
          </p:nvPr>
        </p:nvSpPr>
        <p:spPr>
          <a:xfrm>
            <a:off x="6968794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54" name="Google Shape;354;p65"/>
          <p:cNvSpPr>
            <a:spLocks noGrp="1"/>
          </p:cNvSpPr>
          <p:nvPr>
            <p:ph type="pic" idx="19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55" name="Google Shape;355;p65"/>
          <p:cNvSpPr txBox="1">
            <a:spLocks noGrp="1"/>
          </p:cNvSpPr>
          <p:nvPr>
            <p:ph type="body" idx="20"/>
          </p:nvPr>
        </p:nvSpPr>
        <p:spPr>
          <a:xfrm>
            <a:off x="8775905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56" name="Google Shape;356;p65"/>
          <p:cNvSpPr txBox="1">
            <a:spLocks noGrp="1"/>
          </p:cNvSpPr>
          <p:nvPr>
            <p:ph type="body" idx="21"/>
          </p:nvPr>
        </p:nvSpPr>
        <p:spPr>
          <a:xfrm>
            <a:off x="8775905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79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Организационная диаграмма 6">
  <p:cSld name="ТОЛЬКО ЗАГОЛОВОК_Организационная диаграмма 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6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6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6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1" name="Google Shape;361;p66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66"/>
          <p:cNvSpPr>
            <a:spLocks noGrp="1"/>
          </p:cNvSpPr>
          <p:nvPr>
            <p:ph type="pic" idx="2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63" name="Google Shape;363;p66"/>
          <p:cNvSpPr txBox="1">
            <a:spLocks noGrp="1"/>
          </p:cNvSpPr>
          <p:nvPr>
            <p:ph type="body" idx="1"/>
          </p:nvPr>
        </p:nvSpPr>
        <p:spPr>
          <a:xfrm>
            <a:off x="5425441" y="2618469"/>
            <a:ext cx="31089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64" name="Google Shape;364;p66"/>
          <p:cNvSpPr txBox="1">
            <a:spLocks noGrp="1"/>
          </p:cNvSpPr>
          <p:nvPr>
            <p:ph type="body" idx="3"/>
          </p:nvPr>
        </p:nvSpPr>
        <p:spPr>
          <a:xfrm>
            <a:off x="5425441" y="2999470"/>
            <a:ext cx="3108959" cy="32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cxnSp>
        <p:nvCxnSpPr>
          <p:cNvPr id="365" name="Google Shape;365;p66"/>
          <p:cNvCxnSpPr/>
          <p:nvPr/>
        </p:nvCxnSpPr>
        <p:spPr>
          <a:xfrm rot="10800000">
            <a:off x="6165169" y="-112012"/>
            <a:ext cx="0" cy="896112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6" name="Google Shape;366;p66"/>
          <p:cNvSpPr>
            <a:spLocks noGrp="1"/>
          </p:cNvSpPr>
          <p:nvPr>
            <p:ph type="pic" idx="4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67" name="Google Shape;367;p66"/>
          <p:cNvSpPr txBox="1">
            <a:spLocks noGrp="1"/>
          </p:cNvSpPr>
          <p:nvPr>
            <p:ph type="body" idx="5"/>
          </p:nvPr>
        </p:nvSpPr>
        <p:spPr>
          <a:xfrm>
            <a:off x="762000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68" name="Google Shape;368;p66"/>
          <p:cNvSpPr txBox="1">
            <a:spLocks noGrp="1"/>
          </p:cNvSpPr>
          <p:nvPr>
            <p:ph type="body" idx="6"/>
          </p:nvPr>
        </p:nvSpPr>
        <p:spPr>
          <a:xfrm>
            <a:off x="762000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69" name="Google Shape;369;p66"/>
          <p:cNvSpPr>
            <a:spLocks noGrp="1"/>
          </p:cNvSpPr>
          <p:nvPr>
            <p:ph type="pic" idx="7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70" name="Google Shape;370;p66"/>
          <p:cNvSpPr txBox="1">
            <a:spLocks noGrp="1"/>
          </p:cNvSpPr>
          <p:nvPr>
            <p:ph type="body" idx="8"/>
          </p:nvPr>
        </p:nvSpPr>
        <p:spPr>
          <a:xfrm>
            <a:off x="2590800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71" name="Google Shape;371;p66"/>
          <p:cNvSpPr txBox="1">
            <a:spLocks noGrp="1"/>
          </p:cNvSpPr>
          <p:nvPr>
            <p:ph type="body" idx="9"/>
          </p:nvPr>
        </p:nvSpPr>
        <p:spPr>
          <a:xfrm>
            <a:off x="2590800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72" name="Google Shape;372;p66"/>
          <p:cNvSpPr>
            <a:spLocks noGrp="1"/>
          </p:cNvSpPr>
          <p:nvPr>
            <p:ph type="pic" idx="13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73" name="Google Shape;373;p66"/>
          <p:cNvSpPr txBox="1">
            <a:spLocks noGrp="1"/>
          </p:cNvSpPr>
          <p:nvPr>
            <p:ph type="body" idx="14"/>
          </p:nvPr>
        </p:nvSpPr>
        <p:spPr>
          <a:xfrm>
            <a:off x="4400550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74" name="Google Shape;374;p66"/>
          <p:cNvSpPr txBox="1">
            <a:spLocks noGrp="1"/>
          </p:cNvSpPr>
          <p:nvPr>
            <p:ph type="body" idx="15"/>
          </p:nvPr>
        </p:nvSpPr>
        <p:spPr>
          <a:xfrm>
            <a:off x="4400550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75" name="Google Shape;375;p66"/>
          <p:cNvSpPr>
            <a:spLocks noGrp="1"/>
          </p:cNvSpPr>
          <p:nvPr>
            <p:ph type="pic" idx="16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76" name="Google Shape;376;p66"/>
          <p:cNvSpPr txBox="1">
            <a:spLocks noGrp="1"/>
          </p:cNvSpPr>
          <p:nvPr>
            <p:ph type="body" idx="17"/>
          </p:nvPr>
        </p:nvSpPr>
        <p:spPr>
          <a:xfrm>
            <a:off x="6210300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77" name="Google Shape;377;p66"/>
          <p:cNvSpPr txBox="1">
            <a:spLocks noGrp="1"/>
          </p:cNvSpPr>
          <p:nvPr>
            <p:ph type="body" idx="18"/>
          </p:nvPr>
        </p:nvSpPr>
        <p:spPr>
          <a:xfrm>
            <a:off x="6210300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78" name="Google Shape;378;p66"/>
          <p:cNvSpPr>
            <a:spLocks noGrp="1"/>
          </p:cNvSpPr>
          <p:nvPr>
            <p:ph type="pic" idx="19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79" name="Google Shape;379;p66"/>
          <p:cNvSpPr txBox="1">
            <a:spLocks noGrp="1"/>
          </p:cNvSpPr>
          <p:nvPr>
            <p:ph type="body" idx="20"/>
          </p:nvPr>
        </p:nvSpPr>
        <p:spPr>
          <a:xfrm>
            <a:off x="8017411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body" idx="21"/>
          </p:nvPr>
        </p:nvSpPr>
        <p:spPr>
          <a:xfrm>
            <a:off x="8017411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81" name="Google Shape;381;p66"/>
          <p:cNvSpPr>
            <a:spLocks noGrp="1"/>
          </p:cNvSpPr>
          <p:nvPr>
            <p:ph type="pic" idx="22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82" name="Google Shape;382;p66"/>
          <p:cNvSpPr txBox="1">
            <a:spLocks noGrp="1"/>
          </p:cNvSpPr>
          <p:nvPr>
            <p:ph type="body" idx="23"/>
          </p:nvPr>
        </p:nvSpPr>
        <p:spPr>
          <a:xfrm>
            <a:off x="9824522" y="5114385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83" name="Google Shape;383;p66"/>
          <p:cNvSpPr txBox="1">
            <a:spLocks noGrp="1"/>
          </p:cNvSpPr>
          <p:nvPr>
            <p:ph type="body" idx="24"/>
          </p:nvPr>
        </p:nvSpPr>
        <p:spPr>
          <a:xfrm>
            <a:off x="9824522" y="5346798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178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Организационная диаграмма 12">
  <p:cSld name="ТОЛЬКО ЗАГОЛОВОК_Организационная диаграмма 1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7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7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67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8" name="Google Shape;388;p67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67"/>
          <p:cNvSpPr>
            <a:spLocks noGrp="1"/>
          </p:cNvSpPr>
          <p:nvPr>
            <p:ph type="pic" idx="2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90" name="Google Shape;390;p67"/>
          <p:cNvSpPr txBox="1">
            <a:spLocks noGrp="1"/>
          </p:cNvSpPr>
          <p:nvPr>
            <p:ph type="body" idx="1"/>
          </p:nvPr>
        </p:nvSpPr>
        <p:spPr>
          <a:xfrm>
            <a:off x="5601136" y="2288331"/>
            <a:ext cx="3108959" cy="29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body" idx="3"/>
          </p:nvPr>
        </p:nvSpPr>
        <p:spPr>
          <a:xfrm>
            <a:off x="5601136" y="2566041"/>
            <a:ext cx="3108959" cy="22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cxnSp>
        <p:nvCxnSpPr>
          <p:cNvPr id="392" name="Google Shape;392;p67"/>
          <p:cNvCxnSpPr/>
          <p:nvPr/>
        </p:nvCxnSpPr>
        <p:spPr>
          <a:xfrm rot="10800000">
            <a:off x="6165169" y="-670561"/>
            <a:ext cx="0" cy="896112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3" name="Google Shape;393;p67"/>
          <p:cNvSpPr>
            <a:spLocks noGrp="1"/>
          </p:cNvSpPr>
          <p:nvPr>
            <p:ph type="pic" idx="4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94" name="Google Shape;394;p67"/>
          <p:cNvSpPr txBox="1">
            <a:spLocks noGrp="1"/>
          </p:cNvSpPr>
          <p:nvPr>
            <p:ph type="body" idx="5"/>
          </p:nvPr>
        </p:nvSpPr>
        <p:spPr>
          <a:xfrm>
            <a:off x="762000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95" name="Google Shape;395;p67"/>
          <p:cNvSpPr txBox="1">
            <a:spLocks noGrp="1"/>
          </p:cNvSpPr>
          <p:nvPr>
            <p:ph type="body" idx="6"/>
          </p:nvPr>
        </p:nvSpPr>
        <p:spPr>
          <a:xfrm>
            <a:off x="762000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96" name="Google Shape;396;p67"/>
          <p:cNvSpPr>
            <a:spLocks noGrp="1"/>
          </p:cNvSpPr>
          <p:nvPr>
            <p:ph type="pic" idx="7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97" name="Google Shape;397;p67"/>
          <p:cNvSpPr txBox="1">
            <a:spLocks noGrp="1"/>
          </p:cNvSpPr>
          <p:nvPr>
            <p:ph type="body" idx="8"/>
          </p:nvPr>
        </p:nvSpPr>
        <p:spPr>
          <a:xfrm>
            <a:off x="2590800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98" name="Google Shape;398;p67"/>
          <p:cNvSpPr txBox="1">
            <a:spLocks noGrp="1"/>
          </p:cNvSpPr>
          <p:nvPr>
            <p:ph type="body" idx="9"/>
          </p:nvPr>
        </p:nvSpPr>
        <p:spPr>
          <a:xfrm>
            <a:off x="2590800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99" name="Google Shape;399;p67"/>
          <p:cNvSpPr>
            <a:spLocks noGrp="1"/>
          </p:cNvSpPr>
          <p:nvPr>
            <p:ph type="pic" idx="13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00" name="Google Shape;400;p67"/>
          <p:cNvSpPr txBox="1">
            <a:spLocks noGrp="1"/>
          </p:cNvSpPr>
          <p:nvPr>
            <p:ph type="body" idx="14"/>
          </p:nvPr>
        </p:nvSpPr>
        <p:spPr>
          <a:xfrm>
            <a:off x="4400550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01" name="Google Shape;401;p67"/>
          <p:cNvSpPr txBox="1">
            <a:spLocks noGrp="1"/>
          </p:cNvSpPr>
          <p:nvPr>
            <p:ph type="body" idx="15"/>
          </p:nvPr>
        </p:nvSpPr>
        <p:spPr>
          <a:xfrm>
            <a:off x="4400550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02" name="Google Shape;402;p67"/>
          <p:cNvSpPr>
            <a:spLocks noGrp="1"/>
          </p:cNvSpPr>
          <p:nvPr>
            <p:ph type="pic" idx="16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03" name="Google Shape;403;p67"/>
          <p:cNvSpPr txBox="1">
            <a:spLocks noGrp="1"/>
          </p:cNvSpPr>
          <p:nvPr>
            <p:ph type="body" idx="17"/>
          </p:nvPr>
        </p:nvSpPr>
        <p:spPr>
          <a:xfrm>
            <a:off x="6210300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04" name="Google Shape;404;p67"/>
          <p:cNvSpPr txBox="1">
            <a:spLocks noGrp="1"/>
          </p:cNvSpPr>
          <p:nvPr>
            <p:ph type="body" idx="18"/>
          </p:nvPr>
        </p:nvSpPr>
        <p:spPr>
          <a:xfrm>
            <a:off x="6210300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05" name="Google Shape;405;p67"/>
          <p:cNvSpPr>
            <a:spLocks noGrp="1"/>
          </p:cNvSpPr>
          <p:nvPr>
            <p:ph type="pic" idx="19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06" name="Google Shape;406;p67"/>
          <p:cNvSpPr txBox="1">
            <a:spLocks noGrp="1"/>
          </p:cNvSpPr>
          <p:nvPr>
            <p:ph type="body" idx="20"/>
          </p:nvPr>
        </p:nvSpPr>
        <p:spPr>
          <a:xfrm>
            <a:off x="8017411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07" name="Google Shape;407;p67"/>
          <p:cNvSpPr txBox="1">
            <a:spLocks noGrp="1"/>
          </p:cNvSpPr>
          <p:nvPr>
            <p:ph type="body" idx="21"/>
          </p:nvPr>
        </p:nvSpPr>
        <p:spPr>
          <a:xfrm>
            <a:off x="8017411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08" name="Google Shape;408;p67"/>
          <p:cNvSpPr>
            <a:spLocks noGrp="1"/>
          </p:cNvSpPr>
          <p:nvPr>
            <p:ph type="pic" idx="22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09" name="Google Shape;409;p67"/>
          <p:cNvSpPr txBox="1">
            <a:spLocks noGrp="1"/>
          </p:cNvSpPr>
          <p:nvPr>
            <p:ph type="body" idx="23"/>
          </p:nvPr>
        </p:nvSpPr>
        <p:spPr>
          <a:xfrm>
            <a:off x="9824522" y="4327380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10" name="Google Shape;410;p67"/>
          <p:cNvSpPr txBox="1">
            <a:spLocks noGrp="1"/>
          </p:cNvSpPr>
          <p:nvPr>
            <p:ph type="body" idx="24"/>
          </p:nvPr>
        </p:nvSpPr>
        <p:spPr>
          <a:xfrm>
            <a:off x="9824522" y="4497392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cxnSp>
        <p:nvCxnSpPr>
          <p:cNvPr id="411" name="Google Shape;411;p67"/>
          <p:cNvCxnSpPr/>
          <p:nvPr/>
        </p:nvCxnSpPr>
        <p:spPr>
          <a:xfrm rot="10800000">
            <a:off x="6165169" y="2642433"/>
            <a:ext cx="0" cy="5564151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p67"/>
          <p:cNvSpPr>
            <a:spLocks noGrp="1"/>
          </p:cNvSpPr>
          <p:nvPr>
            <p:ph type="pic" idx="25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13" name="Google Shape;413;p67"/>
          <p:cNvSpPr txBox="1">
            <a:spLocks noGrp="1"/>
          </p:cNvSpPr>
          <p:nvPr>
            <p:ph type="body" idx="26"/>
          </p:nvPr>
        </p:nvSpPr>
        <p:spPr>
          <a:xfrm>
            <a:off x="2590800" y="5988389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14" name="Google Shape;414;p67"/>
          <p:cNvSpPr txBox="1">
            <a:spLocks noGrp="1"/>
          </p:cNvSpPr>
          <p:nvPr>
            <p:ph type="body" idx="27"/>
          </p:nvPr>
        </p:nvSpPr>
        <p:spPr>
          <a:xfrm>
            <a:off x="2590800" y="6158401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15" name="Google Shape;415;p67"/>
          <p:cNvSpPr>
            <a:spLocks noGrp="1"/>
          </p:cNvSpPr>
          <p:nvPr>
            <p:ph type="pic" idx="28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16" name="Google Shape;416;p67"/>
          <p:cNvSpPr txBox="1">
            <a:spLocks noGrp="1"/>
          </p:cNvSpPr>
          <p:nvPr>
            <p:ph type="body" idx="29"/>
          </p:nvPr>
        </p:nvSpPr>
        <p:spPr>
          <a:xfrm>
            <a:off x="4400550" y="5988389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body" idx="30"/>
          </p:nvPr>
        </p:nvSpPr>
        <p:spPr>
          <a:xfrm>
            <a:off x="4400550" y="6158401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18" name="Google Shape;418;p67"/>
          <p:cNvSpPr>
            <a:spLocks noGrp="1"/>
          </p:cNvSpPr>
          <p:nvPr>
            <p:ph type="pic" idx="3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body" idx="32"/>
          </p:nvPr>
        </p:nvSpPr>
        <p:spPr>
          <a:xfrm>
            <a:off x="6210300" y="5988389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20" name="Google Shape;420;p67"/>
          <p:cNvSpPr txBox="1">
            <a:spLocks noGrp="1"/>
          </p:cNvSpPr>
          <p:nvPr>
            <p:ph type="body" idx="33"/>
          </p:nvPr>
        </p:nvSpPr>
        <p:spPr>
          <a:xfrm>
            <a:off x="6210300" y="6158401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21" name="Google Shape;421;p67"/>
          <p:cNvSpPr>
            <a:spLocks noGrp="1"/>
          </p:cNvSpPr>
          <p:nvPr>
            <p:ph type="pic" idx="34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22" name="Google Shape;422;p67"/>
          <p:cNvSpPr txBox="1">
            <a:spLocks noGrp="1"/>
          </p:cNvSpPr>
          <p:nvPr>
            <p:ph type="body" idx="35"/>
          </p:nvPr>
        </p:nvSpPr>
        <p:spPr>
          <a:xfrm>
            <a:off x="8017411" y="5988389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23" name="Google Shape;423;p67"/>
          <p:cNvSpPr txBox="1">
            <a:spLocks noGrp="1"/>
          </p:cNvSpPr>
          <p:nvPr>
            <p:ph type="body" idx="36"/>
          </p:nvPr>
        </p:nvSpPr>
        <p:spPr>
          <a:xfrm>
            <a:off x="8017411" y="6158401"/>
            <a:ext cx="1587295" cy="16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67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одпись изображения, синий_объект">
  <p:cSld name="Подпись изображения, синий_объект">
    <p:bg>
      <p:bgPr>
        <a:solidFill>
          <a:schemeClr val="dk2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8"/>
          <p:cNvSpPr>
            <a:spLocks noGrp="1"/>
          </p:cNvSpPr>
          <p:nvPr>
            <p:ph type="pic" idx="2"/>
          </p:nvPr>
        </p:nvSpPr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26" name="Google Shape;426;p68"/>
          <p:cNvSpPr txBox="1">
            <a:spLocks noGrp="1"/>
          </p:cNvSpPr>
          <p:nvPr>
            <p:ph type="body" idx="1"/>
          </p:nvPr>
        </p:nvSpPr>
        <p:spPr>
          <a:xfrm>
            <a:off x="990600" y="609600"/>
            <a:ext cx="4648200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27" name="Google Shape;427;p68"/>
          <p:cNvSpPr txBox="1"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8"/>
          <p:cNvSpPr txBox="1">
            <a:spLocks noGrp="1"/>
          </p:cNvSpPr>
          <p:nvPr>
            <p:ph type="subTitle" idx="3"/>
          </p:nvPr>
        </p:nvSpPr>
        <p:spPr>
          <a:xfrm>
            <a:off x="6057900" y="4114800"/>
            <a:ext cx="4876800" cy="13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9" name="Google Shape;429;p68"/>
          <p:cNvSpPr txBox="1">
            <a:spLocks noGrp="1"/>
          </p:cNvSpPr>
          <p:nvPr>
            <p:ph type="body" idx="4"/>
          </p:nvPr>
        </p:nvSpPr>
        <p:spPr>
          <a:xfrm rot="-5400000">
            <a:off x="381000" y="4840091"/>
            <a:ext cx="1219200" cy="22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30" name="Google Shape;430;p68"/>
          <p:cNvSpPr txBox="1">
            <a:spLocks noGrp="1"/>
          </p:cNvSpPr>
          <p:nvPr>
            <p:ph type="body" idx="5"/>
          </p:nvPr>
        </p:nvSpPr>
        <p:spPr>
          <a:xfrm rot="-5400000">
            <a:off x="5029200" y="4840092"/>
            <a:ext cx="1219200" cy="22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1294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одпись изображения, оранжевый_объект">
  <p:cSld name="Подпись изображения, оранжевый_объект">
    <p:bg>
      <p:bgPr>
        <a:solidFill>
          <a:schemeClr val="accent2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9"/>
          <p:cNvSpPr>
            <a:spLocks noGrp="1"/>
          </p:cNvSpPr>
          <p:nvPr>
            <p:ph type="pic" idx="2"/>
          </p:nvPr>
        </p:nvSpPr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33" name="Google Shape;433;p69"/>
          <p:cNvSpPr txBox="1">
            <a:spLocks noGrp="1"/>
          </p:cNvSpPr>
          <p:nvPr>
            <p:ph type="body" idx="1"/>
          </p:nvPr>
        </p:nvSpPr>
        <p:spPr>
          <a:xfrm>
            <a:off x="990600" y="609600"/>
            <a:ext cx="4648200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34" name="Google Shape;434;p69"/>
          <p:cNvSpPr txBox="1"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9"/>
          <p:cNvSpPr txBox="1">
            <a:spLocks noGrp="1"/>
          </p:cNvSpPr>
          <p:nvPr>
            <p:ph type="subTitle" idx="3"/>
          </p:nvPr>
        </p:nvSpPr>
        <p:spPr>
          <a:xfrm>
            <a:off x="6057900" y="4114800"/>
            <a:ext cx="4876800" cy="137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6" name="Google Shape;436;p69"/>
          <p:cNvSpPr txBox="1">
            <a:spLocks noGrp="1"/>
          </p:cNvSpPr>
          <p:nvPr>
            <p:ph type="body" idx="4"/>
          </p:nvPr>
        </p:nvSpPr>
        <p:spPr>
          <a:xfrm rot="-5400000">
            <a:off x="381000" y="4840091"/>
            <a:ext cx="1219200" cy="22581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5"/>
          </p:nvPr>
        </p:nvSpPr>
        <p:spPr>
          <a:xfrm rot="-5400000">
            <a:off x="5029200" y="4840092"/>
            <a:ext cx="1219200" cy="22581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164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ход">
  <p:cSld name="Переход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0"/>
          <p:cNvSpPr>
            <a:spLocks noGrp="1"/>
          </p:cNvSpPr>
          <p:nvPr>
            <p:ph type="body" idx="1"/>
          </p:nvPr>
        </p:nvSpPr>
        <p:spPr>
          <a:xfrm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40" name="Google Shape;440;p70"/>
          <p:cNvSpPr txBox="1">
            <a:spLocks noGrp="1"/>
          </p:cNvSpPr>
          <p:nvPr>
            <p:ph type="body" idx="2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3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256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ереход">
  <p:cSld name="1_Переход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>
            <a:spLocks noGrp="1"/>
          </p:cNvSpPr>
          <p:nvPr>
            <p:ph type="body" idx="1"/>
          </p:nvPr>
        </p:nvSpPr>
        <p:spPr>
          <a:xfrm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dk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2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 txBox="1">
            <a:spLocks noGrp="1"/>
          </p:cNvSpPr>
          <p:nvPr>
            <p:ph type="body" idx="3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343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ереход">
  <p:cSld name="2_Переход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2"/>
          <p:cNvSpPr>
            <a:spLocks noGrp="1"/>
          </p:cNvSpPr>
          <p:nvPr>
            <p:ph type="body" idx="1"/>
          </p:nvPr>
        </p:nvSpPr>
        <p:spPr>
          <a:xfrm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50" name="Google Shape;450;p72"/>
          <p:cNvSpPr txBox="1">
            <a:spLocks noGrp="1"/>
          </p:cNvSpPr>
          <p:nvPr>
            <p:ph type="body" idx="2"/>
          </p:nvPr>
        </p:nvSpPr>
        <p:spPr>
          <a:xfrm>
            <a:off x="285750" y="0"/>
            <a:ext cx="11620500" cy="6591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3"/>
          </p:nvPr>
        </p:nvSpPr>
        <p:spPr>
          <a:xfrm>
            <a:off x="0" y="2679192"/>
            <a:ext cx="53340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4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ереход">
  <p:cSld name="3_Переход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55" name="Google Shape;455;p7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2">
              <a:alpha val="83921"/>
            </a:scheme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3"/>
          </p:nvPr>
        </p:nvSpPr>
        <p:spPr>
          <a:xfrm>
            <a:off x="533400" y="0"/>
            <a:ext cx="6781800" cy="63246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75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 type="obj">
  <p:cSld name="1_Заголовок и объект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69128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ереход">
  <p:cSld name="4_Переход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>
            <a:spLocks noGrp="1"/>
          </p:cNvSpPr>
          <p:nvPr>
            <p:ph type="pic" idx="2"/>
          </p:nvPr>
        </p:nvSpPr>
        <p:spPr>
          <a:xfrm>
            <a:off x="0" y="5378958"/>
            <a:ext cx="12191999" cy="147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61" name="Google Shape;461;p7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2700000" algn="tl" rotWithShape="0">
              <a:srgbClr val="000000">
                <a:alpha val="65882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3"/>
          </p:nvPr>
        </p:nvSpPr>
        <p:spPr>
          <a:xfrm>
            <a:off x="0" y="633984"/>
            <a:ext cx="304800" cy="1499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548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ереход">
  <p:cSld name="5_Переход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5"/>
          <p:cNvSpPr>
            <a:spLocks noGrp="1"/>
          </p:cNvSpPr>
          <p:nvPr>
            <p:ph type="pic" idx="2"/>
          </p:nvPr>
        </p:nvSpPr>
        <p:spPr>
          <a:xfrm>
            <a:off x="0" y="5378958"/>
            <a:ext cx="12191999" cy="147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67" name="Google Shape;467;p7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52400" dist="38100" dir="2700000" algn="tl" rotWithShape="0">
              <a:srgbClr val="000000">
                <a:alpha val="65882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68" name="Google Shape;468;p75"/>
          <p:cNvSpPr txBox="1"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5"/>
          <p:cNvSpPr txBox="1">
            <a:spLocks noGrp="1"/>
          </p:cNvSpPr>
          <p:nvPr>
            <p:ph type="body" idx="3"/>
          </p:nvPr>
        </p:nvSpPr>
        <p:spPr>
          <a:xfrm>
            <a:off x="0" y="633984"/>
            <a:ext cx="304800" cy="1499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70" name="Google Shape;470;p75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991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ереход">
  <p:cSld name="6_Переход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6"/>
          <p:cNvSpPr>
            <a:spLocks noGrp="1"/>
          </p:cNvSpPr>
          <p:nvPr>
            <p:ph type="pic" idx="2"/>
          </p:nvPr>
        </p:nvSpPr>
        <p:spPr>
          <a:xfrm>
            <a:off x="0" y="5378958"/>
            <a:ext cx="12191999" cy="147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73" name="Google Shape;473;p7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52400" dist="38100" dir="2700000" algn="tl" rotWithShape="0">
              <a:srgbClr val="000000">
                <a:alpha val="65882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74" name="Google Shape;474;p76"/>
          <p:cNvSpPr txBox="1"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76"/>
          <p:cNvSpPr txBox="1">
            <a:spLocks noGrp="1"/>
          </p:cNvSpPr>
          <p:nvPr>
            <p:ph type="body" idx="3"/>
          </p:nvPr>
        </p:nvSpPr>
        <p:spPr>
          <a:xfrm>
            <a:off x="0" y="633984"/>
            <a:ext cx="304800" cy="1499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76" name="Google Shape;476;p76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723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ереход">
  <p:cSld name="7_Переход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7"/>
          <p:cNvSpPr>
            <a:spLocks noGrp="1"/>
          </p:cNvSpPr>
          <p:nvPr>
            <p:ph type="pic" idx="2"/>
          </p:nvPr>
        </p:nvSpPr>
        <p:spPr>
          <a:xfrm>
            <a:off x="0" y="5378958"/>
            <a:ext cx="12191999" cy="147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79" name="Google Shape;479;p7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572318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52400" dist="38100" dir="2700000" algn="tl" rotWithShape="0">
              <a:srgbClr val="000000">
                <a:alpha val="65882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0" name="Google Shape;480;p77"/>
          <p:cNvSpPr txBox="1"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7"/>
          <p:cNvSpPr txBox="1">
            <a:spLocks noGrp="1"/>
          </p:cNvSpPr>
          <p:nvPr>
            <p:ph type="body" idx="3"/>
          </p:nvPr>
        </p:nvSpPr>
        <p:spPr>
          <a:xfrm>
            <a:off x="0" y="633984"/>
            <a:ext cx="304800" cy="1499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2" name="Google Shape;482;p77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242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ключительная благодарность 1">
  <p:cSld name="Заключительная благодарность 1">
    <p:bg>
      <p:bgPr>
        <a:solidFill>
          <a:srgbClr val="F2F2F2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8"/>
          <p:cNvSpPr txBox="1">
            <a:spLocks noGrp="1"/>
          </p:cNvSpPr>
          <p:nvPr>
            <p:ph type="body" idx="1"/>
          </p:nvPr>
        </p:nvSpPr>
        <p:spPr>
          <a:xfrm>
            <a:off x="1181099" y="457200"/>
            <a:ext cx="8128343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5" name="Google Shape;485;p78"/>
          <p:cNvSpPr/>
          <p:nvPr/>
        </p:nvSpPr>
        <p:spPr>
          <a:xfrm rot="2232448">
            <a:off x="9455741" y="-926244"/>
            <a:ext cx="131438" cy="8710488"/>
          </a:xfrm>
          <a:custGeom>
            <a:avLst/>
            <a:gdLst/>
            <a:ahLst/>
            <a:cxnLst/>
            <a:rect l="l" t="t" r="r" b="b"/>
            <a:pathLst>
              <a:path w="131438" h="8710488" extrusionOk="0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78"/>
          <p:cNvSpPr/>
          <p:nvPr/>
        </p:nvSpPr>
        <p:spPr>
          <a:xfrm rot="2232448">
            <a:off x="9332817" y="-941780"/>
            <a:ext cx="172357" cy="8741560"/>
          </a:xfrm>
          <a:custGeom>
            <a:avLst/>
            <a:gdLst/>
            <a:ahLst/>
            <a:cxnLst/>
            <a:rect l="l" t="t" r="r" b="b"/>
            <a:pathLst>
              <a:path w="172357" h="8741560" extrusionOk="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78"/>
          <p:cNvSpPr txBox="1">
            <a:spLocks noGrp="1"/>
          </p:cNvSpPr>
          <p:nvPr>
            <p:ph type="body" idx="2"/>
          </p:nvPr>
        </p:nvSpPr>
        <p:spPr>
          <a:xfrm>
            <a:off x="990599" y="304800"/>
            <a:ext cx="8128343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8" name="Google Shape;488;p78"/>
          <p:cNvSpPr txBox="1">
            <a:spLocks noGrp="1"/>
          </p:cNvSpPr>
          <p:nvPr>
            <p:ph type="ctrTitle"/>
          </p:nvPr>
        </p:nvSpPr>
        <p:spPr>
          <a:xfrm>
            <a:off x="1378135" y="1219200"/>
            <a:ext cx="7232465" cy="9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52"/>
              </a:buClr>
              <a:buSzPts val="5000"/>
              <a:buFont typeface="Calibri"/>
              <a:buNone/>
              <a:defRPr sz="5000" cap="none">
                <a:solidFill>
                  <a:srgbClr val="2C2E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78"/>
          <p:cNvSpPr/>
          <p:nvPr/>
        </p:nvSpPr>
        <p:spPr>
          <a:xfrm rot="-5400000" flipH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8"/>
          <p:cNvSpPr>
            <a:spLocks noGrp="1"/>
          </p:cNvSpPr>
          <p:nvPr>
            <p:ph type="pic" idx="3"/>
          </p:nvPr>
        </p:nvSpPr>
        <p:spPr>
          <a:xfrm>
            <a:off x="7013448" y="34960"/>
            <a:ext cx="5178552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649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ключительная благодарность 2">
  <p:cSld name="Заключительная благодарность 2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651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3" name="Google Shape;493;p79"/>
          <p:cNvSpPr>
            <a:spLocks noGrp="1"/>
          </p:cNvSpPr>
          <p:nvPr>
            <p:ph type="body" idx="1"/>
          </p:nvPr>
        </p:nvSpPr>
        <p:spPr>
          <a:xfrm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3"/>
          </p:nvPr>
        </p:nvSpPr>
        <p:spPr>
          <a:xfrm>
            <a:off x="2190750" y="609600"/>
            <a:ext cx="7810500" cy="563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036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ключительная благодарность 3">
  <p:cSld name="Заключительная благодарность 3">
    <p:bg>
      <p:bgPr>
        <a:solidFill>
          <a:srgbClr val="F2F2F2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8" name="Google Shape;498;p80"/>
          <p:cNvSpPr>
            <a:spLocks noGrp="1"/>
          </p:cNvSpPr>
          <p:nvPr>
            <p:ph type="body" idx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>
            <a:spLocks noGrp="1"/>
          </p:cNvSpPr>
          <p:nvPr>
            <p:ph type="body" idx="3"/>
          </p:nvPr>
        </p:nvSpPr>
        <p:spPr>
          <a:xfrm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4"/>
          </p:nvPr>
        </p:nvSpPr>
        <p:spPr>
          <a:xfrm>
            <a:off x="2190750" y="609600"/>
            <a:ext cx="7810500" cy="5638800"/>
          </a:xfrm>
          <a:prstGeom prst="rect">
            <a:avLst/>
          </a:prstGeom>
          <a:solidFill>
            <a:srgbClr val="32345C">
              <a:alpha val="91764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194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ключительная благодарность 4">
  <p:cSld name="Заключительная благодарность 4">
    <p:bg>
      <p:bgPr>
        <a:solidFill>
          <a:srgbClr val="F2F2F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 txBox="1">
            <a:spLocks noGrp="1"/>
          </p:cNvSpPr>
          <p:nvPr>
            <p:ph type="body" idx="1"/>
          </p:nvPr>
        </p:nvSpPr>
        <p:spPr>
          <a:xfrm rot="-2005898" flipH="1">
            <a:off x="584131" y="-142449"/>
            <a:ext cx="1218268" cy="6177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04" name="Google Shape;504;p81"/>
          <p:cNvSpPr>
            <a:spLocks noGrp="1"/>
          </p:cNvSpPr>
          <p:nvPr>
            <p:ph type="pic" idx="2"/>
          </p:nvPr>
        </p:nvSpPr>
        <p:spPr>
          <a:xfrm>
            <a:off x="3124200" y="0"/>
            <a:ext cx="9067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5" name="Google Shape;505;p81"/>
          <p:cNvSpPr txBox="1">
            <a:spLocks noGrp="1"/>
          </p:cNvSpPr>
          <p:nvPr>
            <p:ph type="body" idx="3"/>
          </p:nvPr>
        </p:nvSpPr>
        <p:spPr>
          <a:xfrm>
            <a:off x="533400" y="266700"/>
            <a:ext cx="5105400" cy="6324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06" name="Google Shape;506;p81"/>
          <p:cNvSpPr txBox="1"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Calibri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81"/>
          <p:cNvSpPr>
            <a:spLocks noGrp="1"/>
          </p:cNvSpPr>
          <p:nvPr>
            <p:ph type="body" idx="4"/>
          </p:nvPr>
        </p:nvSpPr>
        <p:spPr>
          <a:xfrm flipH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427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ключительная благодарность 5">
  <p:cSld name="Заключительная благодарность 5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2"/>
          <p:cNvSpPr>
            <a:spLocks noGrp="1"/>
          </p:cNvSpPr>
          <p:nvPr>
            <p:ph type="pic" idx="2"/>
          </p:nvPr>
        </p:nvSpPr>
        <p:spPr>
          <a:xfrm>
            <a:off x="0" y="0"/>
            <a:ext cx="8329286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0" name="Google Shape;510;p82"/>
          <p:cNvSpPr txBox="1">
            <a:spLocks noGrp="1"/>
          </p:cNvSpPr>
          <p:nvPr>
            <p:ph type="body" idx="1"/>
          </p:nvPr>
        </p:nvSpPr>
        <p:spPr>
          <a:xfrm>
            <a:off x="990600" y="609600"/>
            <a:ext cx="4648200" cy="563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11" name="Google Shape;511;p82"/>
          <p:cNvSpPr txBox="1"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Calibri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82"/>
          <p:cNvSpPr txBox="1">
            <a:spLocks noGrp="1"/>
          </p:cNvSpPr>
          <p:nvPr>
            <p:ph type="body" idx="3"/>
          </p:nvPr>
        </p:nvSpPr>
        <p:spPr>
          <a:xfrm>
            <a:off x="2705100" y="409575"/>
            <a:ext cx="121920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13" name="Google Shape;513;p82"/>
          <p:cNvSpPr txBox="1">
            <a:spLocks noGrp="1"/>
          </p:cNvSpPr>
          <p:nvPr>
            <p:ph type="body" idx="4"/>
          </p:nvPr>
        </p:nvSpPr>
        <p:spPr>
          <a:xfrm>
            <a:off x="2705100" y="6076950"/>
            <a:ext cx="121920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90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3"/>
          <p:cNvSpPr txBox="1"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83"/>
          <p:cNvSpPr txBox="1"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7" name="Google Shape;517;p8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518" name="Google Shape;518;p8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sp>
        <p:nvSpPr>
          <p:cNvPr id="519" name="Google Shape;519;p8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4210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_Синий">
  <p:cSld name="ТОЛЬКО ЗАГОЛОВОК_Синий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Calibri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lt1">
              <a:alpha val="8196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30"/>
          <p:cNvSpPr/>
          <p:nvPr/>
        </p:nvSpPr>
        <p:spPr>
          <a:xfrm>
            <a:off x="0" y="0"/>
            <a:ext cx="8329286" cy="457200"/>
          </a:xfrm>
          <a:custGeom>
            <a:avLst/>
            <a:gdLst/>
            <a:ahLst/>
            <a:cxnLst/>
            <a:rect l="l" t="t" r="r" b="b"/>
            <a:pathLst>
              <a:path w="8329286" h="457200" extrusionOk="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3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_Темно-желтый">
  <p:cSld name="Титульный слайд_Темно-желтый">
    <p:bg>
      <p:bgPr>
        <a:solidFill>
          <a:srgbClr val="F2F2F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1181099" y="457200"/>
            <a:ext cx="8128343" cy="624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/>
          <p:nvPr/>
        </p:nvSpPr>
        <p:spPr>
          <a:xfrm rot="2232448">
            <a:off x="9455741" y="-926244"/>
            <a:ext cx="131438" cy="8710488"/>
          </a:xfrm>
          <a:custGeom>
            <a:avLst/>
            <a:gdLst/>
            <a:ahLst/>
            <a:cxnLst/>
            <a:rect l="l" t="t" r="r" b="b"/>
            <a:pathLst>
              <a:path w="131438" h="8710488" extrusionOk="0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1"/>
          <p:cNvSpPr/>
          <p:nvPr/>
        </p:nvSpPr>
        <p:spPr>
          <a:xfrm rot="2232448">
            <a:off x="9332817" y="-941780"/>
            <a:ext cx="172357" cy="8741560"/>
          </a:xfrm>
          <a:custGeom>
            <a:avLst/>
            <a:gdLst/>
            <a:ahLst/>
            <a:cxnLst/>
            <a:rect l="l" t="t" r="r" b="b"/>
            <a:pathLst>
              <a:path w="172357" h="8741560" extrusionOk="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2"/>
          </p:nvPr>
        </p:nvSpPr>
        <p:spPr>
          <a:xfrm>
            <a:off x="990599" y="304800"/>
            <a:ext cx="8128343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52"/>
              </a:buClr>
              <a:buSzPts val="5000"/>
              <a:buFont typeface="Calibri"/>
              <a:buNone/>
              <a:defRPr sz="5000" cap="none">
                <a:solidFill>
                  <a:srgbClr val="2C2E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ubTitle" idx="3"/>
          </p:nvPr>
        </p:nvSpPr>
        <p:spPr>
          <a:xfrm>
            <a:off x="1378134" y="4069079"/>
            <a:ext cx="5022666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1"/>
          <p:cNvSpPr/>
          <p:nvPr/>
        </p:nvSpPr>
        <p:spPr>
          <a:xfrm rot="-5400000" flipH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1"/>
          <p:cNvSpPr>
            <a:spLocks noGrp="1"/>
          </p:cNvSpPr>
          <p:nvPr>
            <p:ph type="pic" idx="4"/>
          </p:nvPr>
        </p:nvSpPr>
        <p:spPr>
          <a:xfrm>
            <a:off x="7013448" y="34960"/>
            <a:ext cx="5178552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4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Титульный слайд_Темно-желтый">
  <p:cSld name="1_Титульный слайд_Темно-желтый">
    <p:bg>
      <p:bgPr>
        <a:solidFill>
          <a:srgbClr val="F2F2F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1181099" y="457200"/>
            <a:ext cx="8128343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/>
          <p:nvPr/>
        </p:nvSpPr>
        <p:spPr>
          <a:xfrm rot="2232448">
            <a:off x="9455741" y="-926244"/>
            <a:ext cx="131438" cy="8710488"/>
          </a:xfrm>
          <a:custGeom>
            <a:avLst/>
            <a:gdLst/>
            <a:ahLst/>
            <a:cxnLst/>
            <a:rect l="l" t="t" r="r" b="b"/>
            <a:pathLst>
              <a:path w="131438" h="8710488" extrusionOk="0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2"/>
          <p:cNvSpPr/>
          <p:nvPr/>
        </p:nvSpPr>
        <p:spPr>
          <a:xfrm rot="2232448">
            <a:off x="9332817" y="-941780"/>
            <a:ext cx="172357" cy="8741560"/>
          </a:xfrm>
          <a:custGeom>
            <a:avLst/>
            <a:gdLst/>
            <a:ahLst/>
            <a:cxnLst/>
            <a:rect l="l" t="t" r="r" b="b"/>
            <a:pathLst>
              <a:path w="172357" h="8741560" extrusionOk="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990599" y="304800"/>
            <a:ext cx="8128343" cy="6248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52"/>
              </a:buClr>
              <a:buSzPts val="5000"/>
              <a:buFont typeface="Calibri"/>
              <a:buNone/>
              <a:defRPr sz="5000" cap="none">
                <a:solidFill>
                  <a:srgbClr val="2C2E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ubTitle" idx="3"/>
          </p:nvPr>
        </p:nvSpPr>
        <p:spPr>
          <a:xfrm>
            <a:off x="1378134" y="4069079"/>
            <a:ext cx="5022666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 rot="-5400000" flipH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>
            <a:spLocks noGrp="1"/>
          </p:cNvSpPr>
          <p:nvPr>
            <p:ph type="pic" idx="4"/>
          </p:nvPr>
        </p:nvSpPr>
        <p:spPr>
          <a:xfrm>
            <a:off x="7013448" y="34960"/>
            <a:ext cx="5178552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95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Титульный слайд_Темно-желтый">
  <p:cSld name="3_Титульный слайд_Темно-желтый">
    <p:bg>
      <p:bgPr>
        <a:solidFill>
          <a:srgbClr val="F2F2F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660462" y="0"/>
            <a:ext cx="9931338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2"/>
          </p:nvPr>
        </p:nvSpPr>
        <p:spPr>
          <a:xfrm>
            <a:off x="533400" y="0"/>
            <a:ext cx="508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3"/>
          </p:nvPr>
        </p:nvSpPr>
        <p:spPr>
          <a:xfrm>
            <a:off x="990600" y="609600"/>
            <a:ext cx="7429500" cy="563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E52"/>
              </a:buClr>
              <a:buSzPts val="5000"/>
              <a:buFont typeface="Calibri"/>
              <a:buNone/>
              <a:defRPr sz="5000" cap="none">
                <a:solidFill>
                  <a:srgbClr val="2C2E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ubTitle" idx="4"/>
          </p:nvPr>
        </p:nvSpPr>
        <p:spPr>
          <a:xfrm>
            <a:off x="1295400" y="4297679"/>
            <a:ext cx="4072586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5"/>
          </p:nvPr>
        </p:nvSpPr>
        <p:spPr>
          <a:xfrm>
            <a:off x="450896" y="0"/>
            <a:ext cx="635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6"/>
          </p:nvPr>
        </p:nvSpPr>
        <p:spPr>
          <a:xfrm>
            <a:off x="368391" y="0"/>
            <a:ext cx="635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>
            <a:spLocks noGrp="1"/>
          </p:cNvSpPr>
          <p:nvPr>
            <p:ph type="pic" idx="7"/>
          </p:nvPr>
        </p:nvSpPr>
        <p:spPr>
          <a:xfrm>
            <a:off x="7013448" y="34960"/>
            <a:ext cx="5178552" cy="682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82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78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60.png"/><Relationship Id="rId5" Type="http://schemas.openxmlformats.org/officeDocument/2006/relationships/image" Target="../media/image56.jpeg"/><Relationship Id="rId10" Type="http://schemas.openxmlformats.org/officeDocument/2006/relationships/image" Target="../media/image59.png"/><Relationship Id="rId4" Type="http://schemas.openxmlformats.org/officeDocument/2006/relationships/image" Target="../media/image55.jpe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5" Type="http://schemas.openxmlformats.org/officeDocument/2006/relationships/image" Target="../media/image28.pn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chart" Target="../charts/chart1.xm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microsoft.com/office/2007/relationships/diagramDrawing" Target="../diagrams/drawing1.xml"/><Relationship Id="rId5" Type="http://schemas.openxmlformats.org/officeDocument/2006/relationships/image" Target="../media/image2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hart" Target="../charts/chart2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2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4.jpe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1" descr="https://vesti22.tv/sites/default/files/news/rob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75079"/>
            <a:ext cx="12206417" cy="390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" descr="F:\СИРИУС 2016-2017\СИРИУС-Проектная смена_фото\AcrVwlOMJEY.jpg"/>
          <p:cNvPicPr preferRelativeResize="0"/>
          <p:nvPr/>
        </p:nvPicPr>
        <p:blipFill rotWithShape="1">
          <a:blip r:embed="rId4">
            <a:alphaModFix/>
          </a:blip>
          <a:srcRect b="3457"/>
          <a:stretch/>
        </p:blipFill>
        <p:spPr>
          <a:xfrm>
            <a:off x="-7938" y="-10392"/>
            <a:ext cx="4228859" cy="292923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"/>
          <p:cNvSpPr/>
          <p:nvPr/>
        </p:nvSpPr>
        <p:spPr>
          <a:xfrm>
            <a:off x="0" y="2928938"/>
            <a:ext cx="12192000" cy="861774"/>
          </a:xfrm>
          <a:prstGeom prst="rect">
            <a:avLst/>
          </a:prstGeom>
          <a:solidFill>
            <a:srgbClr val="5C56A8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indent="15875" algn="ctr">
              <a:buClr>
                <a:srgbClr val="FFFFFF"/>
              </a:buClr>
              <a:buSzPts val="1800"/>
            </a:pPr>
            <a:r>
              <a:rPr lang="ru-RU" sz="28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ДЕЯТЕЛЬНОСТЬ </a:t>
            </a:r>
            <a:r>
              <a:rPr lang="ru-RU" sz="2800" b="1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РЕГИОНАЛЬНОГО </a:t>
            </a:r>
            <a:r>
              <a:rPr lang="ru-RU" sz="28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РЕСУРСНОГО ЦЕНТРА </a:t>
            </a:r>
          </a:p>
          <a:p>
            <a:pPr lvl="0" indent="15875" algn="ctr">
              <a:buClr>
                <a:srgbClr val="FFFFFF"/>
              </a:buClr>
              <a:buSzPts val="1800"/>
            </a:pPr>
            <a:r>
              <a:rPr lang="ru-RU" sz="28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 СОЗДАНИЮ НОВЫХ </a:t>
            </a:r>
            <a:r>
              <a:rPr lang="ru-RU" sz="2800" b="1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МЕСТ </a:t>
            </a:r>
            <a:r>
              <a:rPr lang="ru-RU" sz="28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 ДОПОЛНИТЕЛЬНОМ ОБРАЗОВАНИИ ДЕТЕЙ</a:t>
            </a:r>
          </a:p>
        </p:txBody>
      </p:sp>
      <p:sp>
        <p:nvSpPr>
          <p:cNvPr id="530" name="Google Shape;530;p1"/>
          <p:cNvSpPr/>
          <p:nvPr/>
        </p:nvSpPr>
        <p:spPr>
          <a:xfrm>
            <a:off x="-96687" y="2877229"/>
            <a:ext cx="12303104" cy="477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p1" descr="C:\Users\User\Desktop\qr-code(Big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6905" y="4725194"/>
            <a:ext cx="1924050" cy="1925638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"/>
          <p:cNvSpPr/>
          <p:nvPr/>
        </p:nvSpPr>
        <p:spPr>
          <a:xfrm>
            <a:off x="5245101" y="4887913"/>
            <a:ext cx="33893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г. Липецк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ул. 9 Мая, дом 20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(4742) 43-17-25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razvitie-48@mail.ru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 descr="https://sun9-17.userapi.com/c855724/v855724557/1a8810/R1g8FyXWyr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11" y="-27567"/>
            <a:ext cx="4350189" cy="29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" name="Google Shape;527;p1"/>
          <p:cNvPicPr preferRelativeResize="0"/>
          <p:nvPr/>
        </p:nvPicPr>
        <p:blipFill rotWithShape="1">
          <a:blip r:embed="rId7">
            <a:alphaModFix/>
          </a:blip>
          <a:srcRect t="6524" r="3914" b="3017"/>
          <a:stretch/>
        </p:blipFill>
        <p:spPr>
          <a:xfrm>
            <a:off x="4220921" y="-56438"/>
            <a:ext cx="4005125" cy="2937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1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3"/>
          <p:cNvGrpSpPr/>
          <p:nvPr/>
        </p:nvGrpSpPr>
        <p:grpSpPr>
          <a:xfrm>
            <a:off x="296855" y="2780"/>
            <a:ext cx="1744222" cy="399073"/>
            <a:chOff x="296855" y="2780"/>
            <a:chExt cx="1744222" cy="399073"/>
          </a:xfrm>
        </p:grpSpPr>
        <p:pic>
          <p:nvPicPr>
            <p:cNvPr id="634" name="Google Shape;634;p3" descr="C:\Users\User\Desktop\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55" y="2780"/>
              <a:ext cx="356405" cy="399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3"/>
            <p:cNvSpPr/>
            <p:nvPr/>
          </p:nvSpPr>
          <p:spPr>
            <a:xfrm>
              <a:off x="606313" y="81060"/>
              <a:ext cx="1434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Липецкая область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37;p2"/>
          <p:cNvSpPr/>
          <p:nvPr/>
        </p:nvSpPr>
        <p:spPr>
          <a:xfrm>
            <a:off x="1" y="690958"/>
            <a:ext cx="7421836" cy="958316"/>
          </a:xfrm>
          <a:custGeom>
            <a:avLst/>
            <a:gdLst/>
            <a:ahLst/>
            <a:cxnLst/>
            <a:rect l="l" t="t" r="r" b="b"/>
            <a:pathLst>
              <a:path w="7421836" h="958316" extrusionOk="0">
                <a:moveTo>
                  <a:pt x="0" y="10049"/>
                </a:moveTo>
                <a:lnTo>
                  <a:pt x="7421836" y="0"/>
                </a:lnTo>
                <a:lnTo>
                  <a:pt x="6658160" y="958316"/>
                </a:lnTo>
                <a:lnTo>
                  <a:pt x="0" y="958316"/>
                </a:lnTo>
                <a:lnTo>
                  <a:pt x="0" y="10049"/>
                </a:lnTo>
                <a:close/>
              </a:path>
            </a:pathLst>
          </a:custGeom>
          <a:solidFill>
            <a:srgbClr val="F69E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5687" y="836722"/>
            <a:ext cx="649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ДЕТСКИЙ </a:t>
            </a:r>
            <a:r>
              <a:rPr lang="ru-RU" sz="3600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МЕДИАЦЕНТР</a:t>
            </a:r>
            <a:r>
              <a:rPr lang="ru-RU" sz="3600" dirty="0">
                <a:solidFill>
                  <a:srgbClr val="57386C"/>
                </a:solidFill>
                <a:latin typeface="a_FuturicaNord" panose="020B0B02020204020304" pitchFamily="34" charset="-52"/>
              </a:rPr>
              <a:t>				  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983545" y="191314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«Креативные основы ТВ-мастерства»</a:t>
            </a:r>
          </a:p>
          <a:p>
            <a:r>
              <a:rPr lang="ru-RU" dirty="0" smtClean="0"/>
              <a:t>«</a:t>
            </a:r>
            <a:r>
              <a:rPr lang="ru-RU" dirty="0"/>
              <a:t>Этика, Эстетика ведущего»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Имиджелогия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«Основы </a:t>
            </a:r>
            <a:r>
              <a:rPr lang="ru-RU" dirty="0"/>
              <a:t>сценарного </a:t>
            </a:r>
            <a:r>
              <a:rPr lang="ru-RU" dirty="0" smtClean="0"/>
              <a:t>мастерства»</a:t>
            </a:r>
          </a:p>
          <a:p>
            <a:r>
              <a:rPr lang="ru-RU" dirty="0" smtClean="0"/>
              <a:t>«Основы </a:t>
            </a:r>
            <a:r>
              <a:rPr lang="ru-RU" dirty="0"/>
              <a:t>операторского </a:t>
            </a:r>
            <a:r>
              <a:rPr lang="ru-RU" dirty="0" smtClean="0"/>
              <a:t>искусства»</a:t>
            </a:r>
          </a:p>
          <a:p>
            <a:r>
              <a:rPr lang="ru-RU" dirty="0" smtClean="0"/>
              <a:t>«Основы монтажа»</a:t>
            </a:r>
          </a:p>
          <a:p>
            <a:r>
              <a:rPr lang="ru-RU" i="1" dirty="0" smtClean="0"/>
              <a:t>и другие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95365" y="2758393"/>
            <a:ext cx="11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модулей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657429" y="4291989"/>
            <a:ext cx="3689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ПРАКТИЧЕСКОЕ ПОЗНАНИЕ РАЗЛИЧНЫХ</a:t>
            </a:r>
          </a:p>
          <a:p>
            <a:r>
              <a:rPr lang="ru-RU" sz="2400" dirty="0" smtClean="0"/>
              <a:t>МЕДИА-ПРОФЕССИЙ</a:t>
            </a:r>
            <a:endParaRPr lang="ru-RU" sz="2400" dirty="0"/>
          </a:p>
        </p:txBody>
      </p:sp>
      <p:pic>
        <p:nvPicPr>
          <p:cNvPr id="64" name="Picture 2" descr="https://yt3.ggpht.com/a/AGF-l79DIC7T8uMxnx72puGwti9tABqs9AzL7tqIZg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2" y="4235717"/>
            <a:ext cx="1339117" cy="13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5661860" y="6215706"/>
            <a:ext cx="6742698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 отвечает за свою творческую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834553" y="1289323"/>
            <a:ext cx="5867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КОНТЕНТА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или текста до полноценного короткометражного видео</a:t>
            </a:r>
            <a:endParaRPr lang="ru-RU" i="1" dirty="0"/>
          </a:p>
        </p:txBody>
      </p:sp>
      <p:pic>
        <p:nvPicPr>
          <p:cNvPr id="67" name="Picture 4" descr="https://im0-tub-ru.yandex.net/i?id=7939046fd4f1af761b4a6986464ea1d7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5681" flipH="1">
            <a:off x="6763238" y="1970906"/>
            <a:ext cx="1037492" cy="10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5486399" y="4427060"/>
            <a:ext cx="3513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выявлении индивидуальных склонностей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9" name="Picture 10" descr="https://jenialkogolikov.ru/wp-content/uploads/2019/02/children-filled-1024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87" y="3311098"/>
            <a:ext cx="1111136" cy="11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Группа 69"/>
          <p:cNvGrpSpPr/>
          <p:nvPr/>
        </p:nvGrpSpPr>
        <p:grpSpPr>
          <a:xfrm>
            <a:off x="10075915" y="3195876"/>
            <a:ext cx="1620672" cy="827765"/>
            <a:chOff x="9664949" y="3311098"/>
            <a:chExt cx="2190925" cy="1121088"/>
          </a:xfrm>
        </p:grpSpPr>
        <p:pic>
          <p:nvPicPr>
            <p:cNvPr id="71" name="Picture 10" descr="https://jenialkogolikov.ru/wp-content/uploads/2019/02/children-filled-1024x1024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4949" y="3321050"/>
              <a:ext cx="1111136" cy="1111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0" descr="https://jenialkogolikov.ru/wp-content/uploads/2019/02/children-filled-1024x1024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738" y="3311098"/>
              <a:ext cx="1111136" cy="1111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3" name="Picture 10" descr="https://jenialkogolikov.ru/wp-content/uploads/2019/02/children-filled-1024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16" y="3321050"/>
            <a:ext cx="1111136" cy="11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https://jenialkogolikov.ru/wp-content/uploads/2019/02/children-filled-1024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648" y="3305006"/>
            <a:ext cx="1111136" cy="11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9431684" y="4416142"/>
            <a:ext cx="2719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самостоятельно формируются в команду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18" descr="https://img.pngio.com/broadcast-cameraman-journalist-news-newscaster-occupation-icon-journalist-icon-png-477_51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30303">
                  <a:alpha val="5490"/>
                </a:srgbClr>
              </a:clrFrom>
              <a:clrTo>
                <a:srgbClr val="03030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6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47" y="5073391"/>
            <a:ext cx="1203592" cy="12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0" descr="https://cdn.onlinewebfonts.com/svg/img_4967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64" y="5273264"/>
            <a:ext cx="727200" cy="7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2" descr="http://cdn.onlinewebfonts.com/svg/download_4145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52" y="5324403"/>
            <a:ext cx="756984" cy="7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1"/>
          <a:srcRect l="16328" t="18412" r="14976" b="37045"/>
          <a:stretch/>
        </p:blipFill>
        <p:spPr>
          <a:xfrm>
            <a:off x="337625" y="1955409"/>
            <a:ext cx="1645920" cy="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428" t="28496" r="19135" b="16586"/>
          <a:stretch/>
        </p:blipFill>
        <p:spPr>
          <a:xfrm>
            <a:off x="7601243" y="1727762"/>
            <a:ext cx="4703051" cy="2186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679" t="26078" r="14955" b="14848"/>
          <a:stretch/>
        </p:blipFill>
        <p:spPr>
          <a:xfrm>
            <a:off x="-66346" y="1736560"/>
            <a:ext cx="4415608" cy="2178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4009" t="34033" r="43017" b="14704"/>
          <a:stretch/>
        </p:blipFill>
        <p:spPr>
          <a:xfrm>
            <a:off x="4349262" y="1732549"/>
            <a:ext cx="3251982" cy="21820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3400" y="731352"/>
            <a:ext cx="11321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узкопрофильное, профессиональное оборудование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насыщенной мотивирующей средой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3477" y="4389772"/>
            <a:ext cx="9200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педагоги  - сотрудники </a:t>
            </a:r>
            <a:r>
              <a:rPr lang="ru-RU" sz="2800" dirty="0"/>
              <a:t>телевидения</a:t>
            </a:r>
          </a:p>
        </p:txBody>
      </p:sp>
      <p:sp>
        <p:nvSpPr>
          <p:cNvPr id="12" name="Google Shape;547;p2"/>
          <p:cNvSpPr/>
          <p:nvPr/>
        </p:nvSpPr>
        <p:spPr>
          <a:xfrm flipH="1">
            <a:off x="0" y="4312080"/>
            <a:ext cx="5793477" cy="461624"/>
          </a:xfrm>
          <a:custGeom>
            <a:avLst/>
            <a:gdLst/>
            <a:ahLst/>
            <a:cxnLst/>
            <a:rect l="l" t="t" r="r" b="b"/>
            <a:pathLst>
              <a:path w="7216825" h="369332" extrusionOk="0">
                <a:moveTo>
                  <a:pt x="379466" y="0"/>
                </a:moveTo>
                <a:lnTo>
                  <a:pt x="7216825" y="0"/>
                </a:lnTo>
                <a:lnTo>
                  <a:pt x="7216825" y="369332"/>
                </a:lnTo>
                <a:lnTo>
                  <a:pt x="0" y="369332"/>
                </a:lnTo>
                <a:lnTo>
                  <a:pt x="379466" y="0"/>
                </a:lnTo>
                <a:close/>
              </a:path>
            </a:pathLst>
          </a:custGeom>
          <a:solidFill>
            <a:srgbClr val="43467B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FFFF"/>
              </a:buClr>
              <a:buSzPts val="1800"/>
              <a:defRPr/>
            </a:pPr>
            <a:r>
              <a:rPr lang="ru-RU" sz="24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КАДРОВЫЙ СОСТАВ СТУДИИ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67555" y="5171174"/>
            <a:ext cx="6605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актуальные </a:t>
            </a:r>
            <a:r>
              <a:rPr lang="ru-RU" sz="2400" dirty="0"/>
              <a:t>и современные знания и навыки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67555" y="5801380"/>
            <a:ext cx="8749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высокий </a:t>
            </a:r>
            <a:r>
              <a:rPr lang="ru-RU" sz="2400" dirty="0"/>
              <a:t>уровень практических и проектных работ учеников</a:t>
            </a:r>
          </a:p>
        </p:txBody>
      </p:sp>
      <p:pic>
        <p:nvPicPr>
          <p:cNvPr id="2052" name="Picture 4" descr="http://gbou3spb.ru/images/Image/Banner2020/22-225752_icon-knowledge-base-ic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902" y="4802998"/>
            <a:ext cx="497653" cy="7621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onlinewebfonts.com/svg/img_16545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05" y="5754918"/>
            <a:ext cx="418850" cy="4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/>
          <p:cNvSpPr/>
          <p:nvPr/>
        </p:nvSpPr>
        <p:spPr>
          <a:xfrm>
            <a:off x="6286151" y="6219327"/>
            <a:ext cx="4742067" cy="393619"/>
          </a:xfrm>
          <a:prstGeom prst="rect">
            <a:avLst/>
          </a:prstGeom>
          <a:solidFill>
            <a:srgbClr val="E6E6E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6286151" y="5747267"/>
            <a:ext cx="4742067" cy="393619"/>
          </a:xfrm>
          <a:prstGeom prst="rect">
            <a:avLst/>
          </a:prstGeom>
          <a:solidFill>
            <a:srgbClr val="E6E6E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3" name="Google Shape;633;p3"/>
          <p:cNvGrpSpPr/>
          <p:nvPr/>
        </p:nvGrpSpPr>
        <p:grpSpPr>
          <a:xfrm>
            <a:off x="296855" y="2780"/>
            <a:ext cx="1744222" cy="399073"/>
            <a:chOff x="296855" y="2780"/>
            <a:chExt cx="1744222" cy="399073"/>
          </a:xfrm>
        </p:grpSpPr>
        <p:pic>
          <p:nvPicPr>
            <p:cNvPr id="634" name="Google Shape;634;p3" descr="C:\Users\User\Desktop\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55" y="2780"/>
              <a:ext cx="356405" cy="399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3"/>
            <p:cNvSpPr/>
            <p:nvPr/>
          </p:nvSpPr>
          <p:spPr>
            <a:xfrm>
              <a:off x="606313" y="81060"/>
              <a:ext cx="1434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Липецкая область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Google Shape;537;p2"/>
          <p:cNvSpPr/>
          <p:nvPr/>
        </p:nvSpPr>
        <p:spPr>
          <a:xfrm>
            <a:off x="1" y="690958"/>
            <a:ext cx="7421836" cy="958316"/>
          </a:xfrm>
          <a:custGeom>
            <a:avLst/>
            <a:gdLst/>
            <a:ahLst/>
            <a:cxnLst/>
            <a:rect l="l" t="t" r="r" b="b"/>
            <a:pathLst>
              <a:path w="7421836" h="958316" extrusionOk="0">
                <a:moveTo>
                  <a:pt x="0" y="10049"/>
                </a:moveTo>
                <a:lnTo>
                  <a:pt x="7421836" y="0"/>
                </a:lnTo>
                <a:lnTo>
                  <a:pt x="6658160" y="958316"/>
                </a:lnTo>
                <a:lnTo>
                  <a:pt x="0" y="958316"/>
                </a:lnTo>
                <a:lnTo>
                  <a:pt x="0" y="10049"/>
                </a:lnTo>
                <a:close/>
              </a:path>
            </a:pathLst>
          </a:custGeom>
          <a:solidFill>
            <a:srgbClr val="F69E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06400" y="691238"/>
            <a:ext cx="7445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СОЗДАНИЕ НОВЫХ МЕСТ</a:t>
            </a:r>
          </a:p>
          <a:p>
            <a:r>
              <a:rPr lang="ru-RU" sz="2000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ДОПОЛНИТЕЛЬНОГО ОБРАЗОВАНИЯ ДЕТЕЙ</a:t>
            </a:r>
          </a:p>
          <a:p>
            <a:r>
              <a:rPr lang="ru-RU" sz="2000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В ЛИПЕЦКОЙ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54364" y="6208883"/>
            <a:ext cx="5765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новые формы и методы обучения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6957" y="2053482"/>
            <a:ext cx="10810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обновление содержания дополнительного образования</a:t>
            </a:r>
            <a:endParaRPr lang="ru-RU" sz="2400" dirty="0"/>
          </a:p>
        </p:txBody>
      </p:sp>
      <p:pic>
        <p:nvPicPr>
          <p:cNvPr id="84" name="Picture 12" descr="https://pngriver.com/wp-content/uploads/2018/04/Download-Ok-Fre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7" y="1984304"/>
            <a:ext cx="511452" cy="5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https://pngriver.com/wp-content/uploads/2018/04/Download-Ok-Fre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7" y="2960884"/>
            <a:ext cx="511452" cy="5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56958" y="2963473"/>
            <a:ext cx="6512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обновление материально-технической базы</a:t>
            </a:r>
          </a:p>
        </p:txBody>
      </p:sp>
      <p:pic>
        <p:nvPicPr>
          <p:cNvPr id="87" name="Picture 12" descr="https://pngriver.com/wp-content/uploads/2018/04/Download-Ok-Fre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7" y="3885213"/>
            <a:ext cx="511452" cy="5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2" descr="https://pngriver.com/wp-content/uploads/2018/04/Download-Ok-Free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7" y="4907563"/>
            <a:ext cx="511452" cy="5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56957" y="3841729"/>
            <a:ext cx="1038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повышение доступности и качества образовательных </a:t>
            </a:r>
            <a:r>
              <a:rPr lang="ru-RU" sz="2400" dirty="0" smtClean="0"/>
              <a:t>услуг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56957" y="4707602"/>
            <a:ext cx="11345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стимулирование педагогов дополнительного образования к непрерывному профессиональному росту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75057" y="5668826"/>
            <a:ext cx="6533436" cy="977385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3260" y="5870329"/>
            <a:ext cx="6355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ИНФРАСТРУКТУРНЫЕ РЕСУРСЫ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17423" y="5725487"/>
            <a:ext cx="291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современные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9870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1" descr="https://vesti22.tv/sites/default/files/news/robo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75079"/>
            <a:ext cx="12206417" cy="390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" descr="F:\СИРИУС 2016-2017\СИРИУС-Проектная смена_фото\AcrVwlOMJEY.jpg"/>
          <p:cNvPicPr preferRelativeResize="0"/>
          <p:nvPr/>
        </p:nvPicPr>
        <p:blipFill rotWithShape="1">
          <a:blip r:embed="rId4">
            <a:alphaModFix/>
          </a:blip>
          <a:srcRect b="3457"/>
          <a:stretch/>
        </p:blipFill>
        <p:spPr>
          <a:xfrm>
            <a:off x="-7938" y="-10392"/>
            <a:ext cx="4228859" cy="292923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"/>
          <p:cNvSpPr/>
          <p:nvPr/>
        </p:nvSpPr>
        <p:spPr>
          <a:xfrm>
            <a:off x="-96687" y="2877229"/>
            <a:ext cx="12303104" cy="477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p1" descr="C:\Users\User\Desktop\qr-code(Big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6905" y="4725194"/>
            <a:ext cx="1924050" cy="1925638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"/>
          <p:cNvSpPr/>
          <p:nvPr/>
        </p:nvSpPr>
        <p:spPr>
          <a:xfrm>
            <a:off x="5245101" y="4887913"/>
            <a:ext cx="33893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г. Липецк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ул. 9 Мая, дом 20 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(4742) 43-17-25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razvitie-48@mail.ru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 descr="https://sun9-17.userapi.com/c855724/v855724557/1a8810/R1g8FyXWyr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11" y="-27567"/>
            <a:ext cx="4350189" cy="29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" name="Google Shape;527;p1"/>
          <p:cNvPicPr preferRelativeResize="0"/>
          <p:nvPr/>
        </p:nvPicPr>
        <p:blipFill rotWithShape="1">
          <a:blip r:embed="rId7">
            <a:alphaModFix/>
          </a:blip>
          <a:srcRect t="6524" r="3914" b="3017"/>
          <a:stretch/>
        </p:blipFill>
        <p:spPr>
          <a:xfrm>
            <a:off x="4220921" y="-56438"/>
            <a:ext cx="4005125" cy="293741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1"/>
          <p:cNvSpPr/>
          <p:nvPr/>
        </p:nvSpPr>
        <p:spPr>
          <a:xfrm>
            <a:off x="14417" y="2860943"/>
            <a:ext cx="12192000" cy="1261884"/>
          </a:xfrm>
          <a:prstGeom prst="rect">
            <a:avLst/>
          </a:prstGeom>
          <a:solidFill>
            <a:srgbClr val="5C56A8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ГОСУДАРСТВЕННОЕ </a:t>
            </a:r>
            <a:r>
              <a:rPr lang="ru-RU" alt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БЮДЖЕТНОЕ УЧРЕЖДЕНИЕ ДОПОЛНИТЕЛЬНОГО ОБРАЗОВАНИЯ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ЦЕНТР ДОПОЛНИТЕЛЬНОГО ОБРАЗОВАНИЯ </a:t>
            </a:r>
            <a:endParaRPr lang="ru-RU" altLang="ru-RU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alt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Arial" charset="0"/>
              </a:rPr>
              <a:t>ЛИПЕЦКОЙ ОБЛАСТИ</a:t>
            </a:r>
            <a:endParaRPr lang="ru-RU" altLang="ru-RU" sz="32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ый треугольник 26"/>
          <p:cNvSpPr/>
          <p:nvPr/>
        </p:nvSpPr>
        <p:spPr>
          <a:xfrm rot="10800000" flipH="1">
            <a:off x="0" y="445825"/>
            <a:ext cx="13589069" cy="10401380"/>
          </a:xfrm>
          <a:prstGeom prst="rtTriangl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Google Shape;562;p2"/>
          <p:cNvGrpSpPr/>
          <p:nvPr/>
        </p:nvGrpSpPr>
        <p:grpSpPr>
          <a:xfrm>
            <a:off x="296855" y="2780"/>
            <a:ext cx="1744222" cy="399073"/>
            <a:chOff x="296855" y="2780"/>
            <a:chExt cx="1744222" cy="399073"/>
          </a:xfrm>
        </p:grpSpPr>
        <p:pic>
          <p:nvPicPr>
            <p:cNvPr id="5" name="Google Shape;563;p2" descr="C:\Users\User\Desktop\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55" y="2780"/>
              <a:ext cx="356405" cy="399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64;p2"/>
            <p:cNvSpPr/>
            <p:nvPr/>
          </p:nvSpPr>
          <p:spPr>
            <a:xfrm>
              <a:off x="606313" y="81060"/>
              <a:ext cx="1434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D8D8D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Липецкая область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50" name="Picture 6" descr="https://ds02.infourok.ru/uploads/ex/0f3f/0007eaf6-76643a3a/img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11601" r="42327" b="11680"/>
          <a:stretch/>
        </p:blipFill>
        <p:spPr bwMode="auto">
          <a:xfrm>
            <a:off x="12465960" y="1975718"/>
            <a:ext cx="1131449" cy="13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ds02.infourok.ru/uploads/ex/0f3f/0007eaf6-76643a3a/img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2819" r="44077" b="13514"/>
          <a:stretch/>
        </p:blipFill>
        <p:spPr bwMode="auto">
          <a:xfrm>
            <a:off x="16223393" y="-1049565"/>
            <a:ext cx="1220021" cy="152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ds02.infourok.ru/uploads/ex/0f3f/0007eaf6-76643a3a/img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12822" r="45528" b="17624"/>
          <a:stretch/>
        </p:blipFill>
        <p:spPr bwMode="auto">
          <a:xfrm>
            <a:off x="15585773" y="1972311"/>
            <a:ext cx="960042" cy="11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0288" t="8398" r="46492" b="9794"/>
          <a:stretch/>
        </p:blipFill>
        <p:spPr>
          <a:xfrm>
            <a:off x="14778652" y="1972311"/>
            <a:ext cx="815086" cy="1157103"/>
          </a:xfrm>
          <a:prstGeom prst="rect">
            <a:avLst/>
          </a:prstGeom>
        </p:spPr>
      </p:pic>
      <p:sp>
        <p:nvSpPr>
          <p:cNvPr id="20" name="Равнобедренный треугольник 19"/>
          <p:cNvSpPr/>
          <p:nvPr/>
        </p:nvSpPr>
        <p:spPr>
          <a:xfrm rot="3510724">
            <a:off x="7883038" y="-200050"/>
            <a:ext cx="457316" cy="562221"/>
          </a:xfrm>
          <a:prstGeom prst="triangle">
            <a:avLst>
              <a:gd name="adj" fmla="val 60346"/>
            </a:avLst>
          </a:prstGeom>
          <a:solidFill>
            <a:srgbClr val="43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62" name="Picture 18" descr="http://mkram.ru/wp-content/uploads/6af6ebe71ceecc4e487ba57df22f4109d05b4e5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r="4594"/>
          <a:stretch/>
        </p:blipFill>
        <p:spPr bwMode="auto">
          <a:xfrm>
            <a:off x="13593539" y="1976094"/>
            <a:ext cx="1186837" cy="11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www.lipetsk.ru/upload/iblock/b48/b489dbc244d4a436281736c41826c02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 b="52591"/>
          <a:stretch/>
        </p:blipFill>
        <p:spPr bwMode="auto">
          <a:xfrm>
            <a:off x="1702514" y="4981031"/>
            <a:ext cx="10489486" cy="18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/>
          <a:srcRect t="12997" b="12684"/>
          <a:stretch/>
        </p:blipFill>
        <p:spPr>
          <a:xfrm>
            <a:off x="4504765" y="3073266"/>
            <a:ext cx="7700905" cy="1907765"/>
          </a:xfrm>
          <a:prstGeom prst="rect">
            <a:avLst/>
          </a:prstGeom>
        </p:spPr>
      </p:pic>
      <p:pic>
        <p:nvPicPr>
          <p:cNvPr id="6168" name="Picture 24" descr="http://lipetsk-news.net/img/20190606/f5d755066e038f642f9ddaab8fb01d95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0" b="24807"/>
          <a:stretch/>
        </p:blipFill>
        <p:spPr bwMode="auto">
          <a:xfrm>
            <a:off x="5749040" y="1182128"/>
            <a:ext cx="6456630" cy="19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ый треугольник 12"/>
          <p:cNvSpPr/>
          <p:nvPr/>
        </p:nvSpPr>
        <p:spPr>
          <a:xfrm rot="10800000" flipH="1">
            <a:off x="0" y="421323"/>
            <a:ext cx="8019726" cy="10357586"/>
          </a:xfrm>
          <a:prstGeom prst="rtTriangl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Google Shape;537;p2"/>
          <p:cNvSpPr/>
          <p:nvPr/>
        </p:nvSpPr>
        <p:spPr>
          <a:xfrm>
            <a:off x="1" y="690958"/>
            <a:ext cx="7421836" cy="958316"/>
          </a:xfrm>
          <a:custGeom>
            <a:avLst/>
            <a:gdLst/>
            <a:ahLst/>
            <a:cxnLst/>
            <a:rect l="l" t="t" r="r" b="b"/>
            <a:pathLst>
              <a:path w="7421836" h="958316" extrusionOk="0">
                <a:moveTo>
                  <a:pt x="0" y="10049"/>
                </a:moveTo>
                <a:lnTo>
                  <a:pt x="7421836" y="0"/>
                </a:lnTo>
                <a:lnTo>
                  <a:pt x="6658160" y="958316"/>
                </a:lnTo>
                <a:lnTo>
                  <a:pt x="0" y="958316"/>
                </a:lnTo>
                <a:lnTo>
                  <a:pt x="0" y="10049"/>
                </a:lnTo>
                <a:close/>
              </a:path>
            </a:pathLst>
          </a:custGeom>
          <a:solidFill>
            <a:srgbClr val="F69E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553;p2"/>
          <p:cNvSpPr/>
          <p:nvPr/>
        </p:nvSpPr>
        <p:spPr>
          <a:xfrm>
            <a:off x="774283" y="827351"/>
            <a:ext cx="520123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ЛИПЕЦКАЯ ОБЛАСТЬ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48" name="Picture 4" descr="https://www.bankgorodov.ru/public/maps/42.g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7" y="1527338"/>
            <a:ext cx="4910664" cy="3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2888" y="523222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Дата образования: </a:t>
            </a:r>
            <a:r>
              <a:rPr lang="ru-RU" sz="1600" dirty="0" smtClean="0"/>
              <a:t>6 января 1954 г.</a:t>
            </a:r>
          </a:p>
          <a:p>
            <a:r>
              <a:rPr lang="ru-RU" sz="1600" b="1" dirty="0" smtClean="0"/>
              <a:t>Население: </a:t>
            </a:r>
            <a:r>
              <a:rPr lang="ru-RU" sz="1600" dirty="0" smtClean="0"/>
              <a:t>1 139 371 чел. (2020 г.)</a:t>
            </a:r>
          </a:p>
          <a:p>
            <a:r>
              <a:rPr lang="ru-RU" sz="1600" b="1" dirty="0" smtClean="0"/>
              <a:t>Площадь: </a:t>
            </a:r>
            <a:r>
              <a:rPr lang="ru-RU" sz="1600" dirty="0" smtClean="0"/>
              <a:t>24 100 км²</a:t>
            </a:r>
            <a:endParaRPr lang="ru-RU" sz="1600" dirty="0"/>
          </a:p>
        </p:txBody>
      </p:sp>
      <p:pic>
        <p:nvPicPr>
          <p:cNvPr id="6170" name="Picture 26" descr="https://im0-tub-ru.yandex.net/i?id=d594219141bad65858bd630d3189fd02&amp;n=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06" y="4524972"/>
            <a:ext cx="526289" cy="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"/>
          <p:cNvSpPr/>
          <p:nvPr/>
        </p:nvSpPr>
        <p:spPr>
          <a:xfrm>
            <a:off x="1" y="690958"/>
            <a:ext cx="7421836" cy="958316"/>
          </a:xfrm>
          <a:custGeom>
            <a:avLst/>
            <a:gdLst/>
            <a:ahLst/>
            <a:cxnLst/>
            <a:rect l="l" t="t" r="r" b="b"/>
            <a:pathLst>
              <a:path w="7421836" h="958316" extrusionOk="0">
                <a:moveTo>
                  <a:pt x="0" y="10049"/>
                </a:moveTo>
                <a:lnTo>
                  <a:pt x="7421836" y="0"/>
                </a:lnTo>
                <a:lnTo>
                  <a:pt x="6658160" y="958316"/>
                </a:lnTo>
                <a:lnTo>
                  <a:pt x="0" y="958316"/>
                </a:lnTo>
                <a:lnTo>
                  <a:pt x="0" y="10049"/>
                </a:lnTo>
                <a:close/>
              </a:path>
            </a:pathLst>
          </a:custGeom>
          <a:solidFill>
            <a:srgbClr val="F69E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20" y="809353"/>
            <a:ext cx="1365622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3226" y="5304846"/>
            <a:ext cx="1241291" cy="134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8114" y="4980756"/>
            <a:ext cx="1861514" cy="186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4097" y="5261850"/>
            <a:ext cx="1302872" cy="130287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"/>
          <p:cNvSpPr txBox="1"/>
          <p:nvPr/>
        </p:nvSpPr>
        <p:spPr>
          <a:xfrm>
            <a:off x="8635083" y="615429"/>
            <a:ext cx="34836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Разработка и реализация современных востребованных дополнительных общеобразовательных программ 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2"/>
          <p:cNvSpPr txBox="1"/>
          <p:nvPr/>
        </p:nvSpPr>
        <p:spPr>
          <a:xfrm>
            <a:off x="7421837" y="2545526"/>
            <a:ext cx="494963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Организационное, методическое, экспертно-консультационное, информационное 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сопровождение образовательных организаций, реализующих дополнительные общеобразовательные программы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"/>
          <p:cNvSpPr txBox="1"/>
          <p:nvPr/>
        </p:nvSpPr>
        <p:spPr>
          <a:xfrm>
            <a:off x="8036785" y="1580867"/>
            <a:ext cx="37197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Проведение  областных массовых мероприятий с учащимися и педагогами образовательных учреждений региона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"/>
          <p:cNvSpPr txBox="1"/>
          <p:nvPr/>
        </p:nvSpPr>
        <p:spPr>
          <a:xfrm>
            <a:off x="6608818" y="3911034"/>
            <a:ext cx="56078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Повышение профессионального мастерства педагогических работников учреждений дополнительного образования региона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6" name="Google Shape;546;p2"/>
          <p:cNvSpPr txBox="1"/>
          <p:nvPr/>
        </p:nvSpPr>
        <p:spPr>
          <a:xfrm>
            <a:off x="368972" y="1906209"/>
            <a:ext cx="59110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175F"/>
              </a:buClr>
              <a:buSzPts val="1800"/>
              <a:buFont typeface="Century Gothic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717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КООРДИНАТОР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175F"/>
              </a:buClr>
              <a:buSzPts val="1800"/>
              <a:buFont typeface="Century Gothic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717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ЗНАЧИМЫХ ФЕДЕРАЛЬНЫХ ПРОЕКТОВ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87175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2"/>
          <p:cNvSpPr/>
          <p:nvPr/>
        </p:nvSpPr>
        <p:spPr>
          <a:xfrm>
            <a:off x="8442952" y="4649124"/>
            <a:ext cx="3756130" cy="369332"/>
          </a:xfrm>
          <a:custGeom>
            <a:avLst/>
            <a:gdLst/>
            <a:ahLst/>
            <a:cxnLst/>
            <a:rect l="l" t="t" r="r" b="b"/>
            <a:pathLst>
              <a:path w="7216825" h="369332" extrusionOk="0">
                <a:moveTo>
                  <a:pt x="379466" y="0"/>
                </a:moveTo>
                <a:lnTo>
                  <a:pt x="7216825" y="0"/>
                </a:lnTo>
                <a:lnTo>
                  <a:pt x="7216825" y="369332"/>
                </a:lnTo>
                <a:lnTo>
                  <a:pt x="0" y="369332"/>
                </a:lnTo>
                <a:lnTo>
                  <a:pt x="379466" y="0"/>
                </a:lnTo>
                <a:close/>
              </a:path>
            </a:pathLst>
          </a:custGeom>
          <a:solidFill>
            <a:srgbClr val="43467B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Структурные подразделения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2" descr="https://pbs.twimg.com/media/D_CevB_WkAAyGAX.jpg:large"/>
          <p:cNvPicPr preferRelativeResize="0"/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44636" y="2635270"/>
            <a:ext cx="1821495" cy="138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"/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96855" y="2556952"/>
            <a:ext cx="1678163" cy="111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"/>
          <p:cNvPicPr preferRelativeResize="0"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367454" y="5336146"/>
            <a:ext cx="1347245" cy="12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" descr="http://uprobrust.my1.ru/Admin/contr_a_bass/bvb_ws_logo_horizontal.jpg"/>
          <p:cNvPicPr preferRelativeResize="0"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44549"/>
          <a:stretch/>
        </p:blipFill>
        <p:spPr>
          <a:xfrm>
            <a:off x="4098535" y="2546280"/>
            <a:ext cx="1405226" cy="116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38756" y="4240414"/>
            <a:ext cx="971521" cy="96906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2"/>
          <p:cNvSpPr/>
          <p:nvPr/>
        </p:nvSpPr>
        <p:spPr>
          <a:xfrm>
            <a:off x="1233282" y="903933"/>
            <a:ext cx="56299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ОСНОВНЫЕ ВИДЫ ДЕЯТЕЛЬНОСТИ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4" name="Google Shape;554;p2"/>
          <p:cNvPicPr preferRelativeResize="0"/>
          <p:nvPr/>
        </p:nvPicPr>
        <p:blipFill rotWithShape="1">
          <a:blip r:embed="rId12">
            <a:alphaModFix/>
          </a:blip>
          <a:srcRect l="-18093" t="-19179" r="-18093" b="-19178"/>
          <a:stretch/>
        </p:blipFill>
        <p:spPr>
          <a:xfrm>
            <a:off x="6189648" y="2509822"/>
            <a:ext cx="1094116" cy="11131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5" name="Google Shape;555;p2"/>
          <p:cNvPicPr preferRelativeResize="0"/>
          <p:nvPr/>
        </p:nvPicPr>
        <p:blipFill rotWithShape="1">
          <a:blip r:embed="rId13">
            <a:alphaModFix/>
          </a:blip>
          <a:srcRect l="-28274" t="-29639" r="-28274" b="-29639"/>
          <a:stretch/>
        </p:blipFill>
        <p:spPr>
          <a:xfrm>
            <a:off x="5503761" y="3522588"/>
            <a:ext cx="1114599" cy="113394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556" name="Google Shape;556;p2"/>
          <p:cNvGrpSpPr/>
          <p:nvPr/>
        </p:nvGrpSpPr>
        <p:grpSpPr>
          <a:xfrm>
            <a:off x="7895933" y="666728"/>
            <a:ext cx="610075" cy="477449"/>
            <a:chOff x="5255200" y="3006475"/>
            <a:chExt cx="511700" cy="378575"/>
          </a:xfrm>
        </p:grpSpPr>
        <p:sp>
          <p:nvSpPr>
            <p:cNvPr id="557" name="Google Shape;557;p2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wentieth Century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wentieth Century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59" name="Google Shape;559;p2"/>
          <p:cNvGrpSpPr/>
          <p:nvPr/>
        </p:nvGrpSpPr>
        <p:grpSpPr>
          <a:xfrm>
            <a:off x="7283764" y="1606000"/>
            <a:ext cx="496570" cy="510297"/>
            <a:chOff x="5975075" y="2327500"/>
            <a:chExt cx="420100" cy="388350"/>
          </a:xfrm>
        </p:grpSpPr>
        <p:sp>
          <p:nvSpPr>
            <p:cNvPr id="560" name="Google Shape;560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69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wentieth Century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69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wentieth Century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62" name="Google Shape;562;p2"/>
          <p:cNvGrpSpPr/>
          <p:nvPr/>
        </p:nvGrpSpPr>
        <p:grpSpPr>
          <a:xfrm>
            <a:off x="296855" y="2780"/>
            <a:ext cx="1744222" cy="399073"/>
            <a:chOff x="296855" y="2780"/>
            <a:chExt cx="1744222" cy="399073"/>
          </a:xfrm>
        </p:grpSpPr>
        <p:pic>
          <p:nvPicPr>
            <p:cNvPr id="563" name="Google Shape;563;p2" descr="C:\Users\User\Desktop\logo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96855" y="2780"/>
              <a:ext cx="356405" cy="399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2"/>
            <p:cNvSpPr/>
            <p:nvPr/>
          </p:nvSpPr>
          <p:spPr>
            <a:xfrm>
              <a:off x="606313" y="81060"/>
              <a:ext cx="1434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D8D8D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Липецкая область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5" name="Google Shape;565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6313" y="4240414"/>
            <a:ext cx="1610779" cy="875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1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" name="Google Shape;630;p3"/>
          <p:cNvGraphicFramePr/>
          <p:nvPr/>
        </p:nvGraphicFramePr>
        <p:xfrm>
          <a:off x="6553338" y="316055"/>
          <a:ext cx="5570895" cy="633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33" name="Google Shape;633;p3"/>
          <p:cNvGrpSpPr/>
          <p:nvPr/>
        </p:nvGrpSpPr>
        <p:grpSpPr>
          <a:xfrm>
            <a:off x="296855" y="2780"/>
            <a:ext cx="1744222" cy="399073"/>
            <a:chOff x="296855" y="2780"/>
            <a:chExt cx="1744222" cy="399073"/>
          </a:xfrm>
        </p:grpSpPr>
        <p:pic>
          <p:nvPicPr>
            <p:cNvPr id="634" name="Google Shape;634;p3" descr="C:\Users\User\Desktop\log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6855" y="2780"/>
              <a:ext cx="356405" cy="399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3"/>
            <p:cNvSpPr/>
            <p:nvPr/>
          </p:nvSpPr>
          <p:spPr>
            <a:xfrm>
              <a:off x="606313" y="81060"/>
              <a:ext cx="1434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Липецкая область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2724824" y="4494243"/>
            <a:ext cx="9154708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создание</a:t>
            </a:r>
          </a:p>
          <a:p>
            <a:r>
              <a:rPr lang="ru-RU" b="1" dirty="0" smtClean="0"/>
              <a:t>НОВЫХ МЕСТ  ДОПОЛНИТЕЛЬНОГО ОБРАЗОВАНИЯ </a:t>
            </a:r>
          </a:p>
          <a:p>
            <a:r>
              <a:rPr lang="ru-RU" dirty="0" smtClean="0"/>
              <a:t>по программам, предусматривающим </a:t>
            </a:r>
          </a:p>
          <a:p>
            <a:r>
              <a:rPr lang="ru-RU" b="1" dirty="0" smtClean="0"/>
              <a:t>ИННОВАЦИОННУЮ ФОРМУ </a:t>
            </a:r>
            <a:r>
              <a:rPr lang="ru-RU" dirty="0" smtClean="0"/>
              <a:t>организации</a:t>
            </a:r>
          </a:p>
          <a:p>
            <a:r>
              <a:rPr lang="ru-RU" dirty="0" smtClean="0"/>
              <a:t>творческой и научно-исследовательской деятельности, </a:t>
            </a:r>
          </a:p>
          <a:p>
            <a:r>
              <a:rPr lang="ru-RU" dirty="0" smtClean="0"/>
              <a:t>освоение комплекса </a:t>
            </a:r>
            <a:r>
              <a:rPr lang="ru-RU" b="1" dirty="0" smtClean="0"/>
              <a:t>4К-КОМПЕТЕНЦИЙ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поэтапное включение учащихся в решение задач реального сектора экономики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6194" y="3073467"/>
            <a:ext cx="5054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учёт приоритетов </a:t>
            </a:r>
            <a:endParaRPr lang="ru-RU" sz="2000" dirty="0" smtClean="0"/>
          </a:p>
          <a:p>
            <a:r>
              <a:rPr lang="ru-RU" sz="2000" dirty="0" smtClean="0"/>
              <a:t>социально-экономической </a:t>
            </a:r>
            <a:r>
              <a:rPr lang="ru-RU" sz="2000" dirty="0"/>
              <a:t>политики Липецкой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6194" y="2146261"/>
            <a:ext cx="5857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адаптация  </a:t>
            </a:r>
          </a:p>
          <a:p>
            <a:r>
              <a:rPr lang="ru-RU" sz="2000" dirty="0" smtClean="0"/>
              <a:t>к уровню современных технологий</a:t>
            </a:r>
            <a:endParaRPr lang="ru-RU" sz="2000" dirty="0"/>
          </a:p>
        </p:txBody>
      </p:sp>
      <p:pic>
        <p:nvPicPr>
          <p:cNvPr id="2056" name="Picture 8" descr="http://cdn.onlinewebfonts.com/svg/download_3968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6" y="4397847"/>
            <a:ext cx="2004508" cy="20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Google Shape;537;p2"/>
          <p:cNvSpPr/>
          <p:nvPr/>
        </p:nvSpPr>
        <p:spPr>
          <a:xfrm>
            <a:off x="1" y="690958"/>
            <a:ext cx="7421836" cy="958316"/>
          </a:xfrm>
          <a:custGeom>
            <a:avLst/>
            <a:gdLst/>
            <a:ahLst/>
            <a:cxnLst/>
            <a:rect l="l" t="t" r="r" b="b"/>
            <a:pathLst>
              <a:path w="7421836" h="958316" extrusionOk="0">
                <a:moveTo>
                  <a:pt x="0" y="10049"/>
                </a:moveTo>
                <a:lnTo>
                  <a:pt x="7421836" y="0"/>
                </a:lnTo>
                <a:lnTo>
                  <a:pt x="6658160" y="958316"/>
                </a:lnTo>
                <a:lnTo>
                  <a:pt x="0" y="958316"/>
                </a:lnTo>
                <a:lnTo>
                  <a:pt x="0" y="10049"/>
                </a:lnTo>
                <a:close/>
              </a:path>
            </a:pathLst>
          </a:custGeom>
          <a:solidFill>
            <a:srgbClr val="F69E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399" y="749088"/>
            <a:ext cx="5679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>
              <a:buClr>
                <a:srgbClr val="FFFFFF"/>
              </a:buClr>
              <a:buSzPts val="2000"/>
            </a:pPr>
            <a:r>
              <a:rPr lang="ru-RU" sz="24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ПРИОРИТЕТНЫЕ ЗАДАЧИ </a:t>
            </a:r>
          </a:p>
          <a:p>
            <a:pPr marL="271463">
              <a:buClr>
                <a:srgbClr val="FFFFFF"/>
              </a:buClr>
              <a:buSzPts val="2000"/>
            </a:pPr>
            <a:r>
              <a:rPr lang="ru-RU" sz="2400" b="1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РЕГИОНАЛЬНОГО ОБРАЗОВАНИЯ</a:t>
            </a:r>
          </a:p>
        </p:txBody>
      </p:sp>
      <p:pic>
        <p:nvPicPr>
          <p:cNvPr id="2060" name="Picture 12" descr="https://pngriver.com/wp-content/uploads/2018/04/Download-Ok-Free-PNG-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7" y="2244478"/>
            <a:ext cx="511452" cy="5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2" descr="https://pngriver.com/wp-content/uploads/2018/04/Download-Ok-Free-PNG-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7" y="3351134"/>
            <a:ext cx="511452" cy="5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69121475"/>
              </p:ext>
            </p:extLst>
          </p:nvPr>
        </p:nvGraphicFramePr>
        <p:xfrm>
          <a:off x="6212607" y="693793"/>
          <a:ext cx="5551915" cy="355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247581" y="2981802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КАДРЫ</a:t>
            </a:r>
            <a:endParaRPr lang="ru-RU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7302178" y="2890981"/>
            <a:ext cx="175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ИНФРА-</a:t>
            </a:r>
          </a:p>
          <a:p>
            <a:pPr algn="ctr"/>
            <a:r>
              <a:rPr lang="ru-RU" b="1" dirty="0" smtClean="0"/>
              <a:t>СТРУКТУРА</a:t>
            </a:r>
            <a:endParaRPr lang="ru-RU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8044071" y="1593301"/>
            <a:ext cx="188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СОДЕРЖАНИЕ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51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7;p2"/>
          <p:cNvSpPr/>
          <p:nvPr/>
        </p:nvSpPr>
        <p:spPr>
          <a:xfrm>
            <a:off x="1" y="690958"/>
            <a:ext cx="7421836" cy="958316"/>
          </a:xfrm>
          <a:custGeom>
            <a:avLst/>
            <a:gdLst/>
            <a:ahLst/>
            <a:cxnLst/>
            <a:rect l="l" t="t" r="r" b="b"/>
            <a:pathLst>
              <a:path w="7421836" h="958316" extrusionOk="0">
                <a:moveTo>
                  <a:pt x="0" y="10049"/>
                </a:moveTo>
                <a:lnTo>
                  <a:pt x="7421836" y="0"/>
                </a:lnTo>
                <a:lnTo>
                  <a:pt x="6658160" y="958316"/>
                </a:lnTo>
                <a:lnTo>
                  <a:pt x="0" y="958316"/>
                </a:lnTo>
                <a:lnTo>
                  <a:pt x="0" y="10049"/>
                </a:lnTo>
                <a:close/>
              </a:path>
            </a:pathLst>
          </a:custGeom>
          <a:solidFill>
            <a:srgbClr val="F69E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53;p2"/>
          <p:cNvSpPr/>
          <p:nvPr/>
        </p:nvSpPr>
        <p:spPr>
          <a:xfrm>
            <a:off x="303311" y="948231"/>
            <a:ext cx="52012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1463" lvl="0" algn="ctr">
              <a:buClr>
                <a:srgbClr val="FFFFFF"/>
              </a:buClr>
              <a:buSzPts val="2000"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ПОРЯДОК СОЗДАНИЯ НОВЫХ МЕСТ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319" y="5832157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dirty="0" smtClean="0"/>
              <a:t>Расчет </a:t>
            </a:r>
            <a:r>
              <a:rPr lang="ru-RU" sz="2100" dirty="0"/>
              <a:t>количества новых мест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9319" y="2341946"/>
            <a:ext cx="524618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/>
              <a:t>Определение </a:t>
            </a:r>
            <a:r>
              <a:rPr lang="ru-RU" sz="2100" dirty="0"/>
              <a:t>регионального оператора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9319" y="2984339"/>
            <a:ext cx="356591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/>
              <a:t>Разработка </a:t>
            </a:r>
            <a:r>
              <a:rPr lang="ru-RU" sz="2100" dirty="0"/>
              <a:t>комплекса </a:t>
            </a:r>
            <a:r>
              <a:rPr lang="ru-RU" sz="2100" dirty="0" smtClean="0"/>
              <a:t>мер</a:t>
            </a:r>
            <a:endParaRPr lang="ru-RU" sz="21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91529" y="3696139"/>
            <a:ext cx="469795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/>
              <a:t>Определение </a:t>
            </a:r>
            <a:r>
              <a:rPr lang="ru-RU" sz="2100" dirty="0"/>
              <a:t>перечня организаций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39319" y="4407940"/>
            <a:ext cx="358534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/>
              <a:t>Определение </a:t>
            </a:r>
            <a:r>
              <a:rPr lang="ru-RU" sz="2100" dirty="0"/>
              <a:t>показателей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39319" y="5138538"/>
            <a:ext cx="45652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/>
              <a:t>Выбор </a:t>
            </a:r>
            <a:r>
              <a:rPr lang="ru-RU" sz="2100" dirty="0"/>
              <a:t>направленностей и тематик</a:t>
            </a:r>
          </a:p>
        </p:txBody>
      </p:sp>
      <p:pic>
        <p:nvPicPr>
          <p:cNvPr id="8197" name="Picture 4" descr="https://cdn.icon-icons.com/icons2/2501/PNG/512/arrow_sign_up_down_back_left_right_icon_1505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80056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s://cdn.icon-icons.com/icons2/2501/PNG/512/arrow_sign_up_down_back_left_right_icon_1505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989656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https://cdn.icon-icons.com/icons2/2501/PNG/512/arrow_sign_up_down_back_left_right_icon_1505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3" y="4482586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s://cdn.icon-icons.com/icons2/2501/PNG/512/arrow_sign_up_down_back_left_right_icon_1505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4" y="3712705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https://cdn.icon-icons.com/icons2/2501/PNG/512/arrow_sign_up_down_back_left_right_icon_1505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2" y="5199362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https://cdn.icon-icons.com/icons2/2501/PNG/512/arrow_sign_up_down_back_left_right_icon_1505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4" y="5889465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Прямоугольник 8203"/>
          <p:cNvSpPr/>
          <p:nvPr/>
        </p:nvSpPr>
        <p:spPr>
          <a:xfrm>
            <a:off x="7300030" y="1412812"/>
            <a:ext cx="544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Формы статистического наблюдения</a:t>
            </a:r>
          </a:p>
          <a:p>
            <a:r>
              <a:rPr lang="ru-RU" dirty="0" smtClean="0"/>
              <a:t>1-ДО и 1-ДОП </a:t>
            </a:r>
          </a:p>
        </p:txBody>
      </p:sp>
      <p:sp>
        <p:nvSpPr>
          <p:cNvPr id="88" name="Google Shape;547;p2"/>
          <p:cNvSpPr/>
          <p:nvPr/>
        </p:nvSpPr>
        <p:spPr>
          <a:xfrm>
            <a:off x="8435870" y="732994"/>
            <a:ext cx="3756130" cy="369332"/>
          </a:xfrm>
          <a:custGeom>
            <a:avLst/>
            <a:gdLst/>
            <a:ahLst/>
            <a:cxnLst/>
            <a:rect l="l" t="t" r="r" b="b"/>
            <a:pathLst>
              <a:path w="7216825" h="369332" extrusionOk="0">
                <a:moveTo>
                  <a:pt x="379466" y="0"/>
                </a:moveTo>
                <a:lnTo>
                  <a:pt x="7216825" y="0"/>
                </a:lnTo>
                <a:lnTo>
                  <a:pt x="7216825" y="369332"/>
                </a:lnTo>
                <a:lnTo>
                  <a:pt x="0" y="369332"/>
                </a:lnTo>
                <a:lnTo>
                  <a:pt x="379466" y="0"/>
                </a:lnTo>
                <a:close/>
              </a:path>
            </a:pathLst>
          </a:custGeom>
          <a:solidFill>
            <a:srgbClr val="43467B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Источники данных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6" name="Прямоугольник 8205"/>
          <p:cNvSpPr/>
          <p:nvPr/>
        </p:nvSpPr>
        <p:spPr>
          <a:xfrm>
            <a:off x="5674422" y="4045200"/>
            <a:ext cx="62349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Распоряжение </a:t>
            </a:r>
            <a:r>
              <a:rPr lang="ru-RU" sz="1600" i="1" dirty="0" err="1" smtClean="0"/>
              <a:t>Минпросвещения</a:t>
            </a:r>
            <a:r>
              <a:rPr lang="ru-RU" sz="1600" i="1" dirty="0" smtClean="0"/>
              <a:t> РФ №Р-136 от 17.12.2019 г. «Об утверждении методических рекомендаций </a:t>
            </a:r>
          </a:p>
          <a:p>
            <a:pPr algn="just"/>
            <a:r>
              <a:rPr lang="ru-RU" sz="1600" i="1" dirty="0" smtClean="0"/>
              <a:t>по приобретению средств обучения и воспитания в целях создания новых мест в образовательных организациях различных типов для реализации дополнительных общеразвивающих программ всех направленностей, в рамках региональных проектов, обеспечивающих достижение целей, показателей и результатов федерального проекта </a:t>
            </a:r>
          </a:p>
          <a:p>
            <a:pPr algn="just"/>
            <a:r>
              <a:rPr lang="ru-RU" sz="1600" i="1" dirty="0" smtClean="0"/>
              <a:t>«Успех каждого ребенка» национального проекта «Образования»</a:t>
            </a:r>
            <a:endParaRPr lang="ru-RU" sz="1600" i="1" dirty="0"/>
          </a:p>
        </p:txBody>
      </p:sp>
      <p:sp>
        <p:nvSpPr>
          <p:cNvPr id="8207" name="Прямоугольник 8206"/>
          <p:cNvSpPr/>
          <p:nvPr/>
        </p:nvSpPr>
        <p:spPr>
          <a:xfrm>
            <a:off x="6712697" y="2202114"/>
            <a:ext cx="3991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Данные региональных навигаторов</a:t>
            </a:r>
            <a:endParaRPr lang="ru-RU" dirty="0"/>
          </a:p>
        </p:txBody>
      </p:sp>
      <p:sp>
        <p:nvSpPr>
          <p:cNvPr id="8208" name="Прямоугольник 8207"/>
          <p:cNvSpPr/>
          <p:nvPr/>
        </p:nvSpPr>
        <p:spPr>
          <a:xfrm>
            <a:off x="6222648" y="2757444"/>
            <a:ext cx="5969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Данные автоматизированной информационной системы «БАРС. Электронное дополнительное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261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3"/>
          <p:cNvGrpSpPr/>
          <p:nvPr/>
        </p:nvGrpSpPr>
        <p:grpSpPr>
          <a:xfrm>
            <a:off x="628788" y="1124744"/>
            <a:ext cx="5037137" cy="4859338"/>
            <a:chOff x="420688" y="2087563"/>
            <a:chExt cx="3328987" cy="3121025"/>
          </a:xfrm>
        </p:grpSpPr>
        <p:grpSp>
          <p:nvGrpSpPr>
            <p:cNvPr id="571" name="Google Shape;571;p3"/>
            <p:cNvGrpSpPr/>
            <p:nvPr/>
          </p:nvGrpSpPr>
          <p:grpSpPr>
            <a:xfrm>
              <a:off x="420688" y="2087563"/>
              <a:ext cx="3328987" cy="3121025"/>
              <a:chOff x="420688" y="2087563"/>
              <a:chExt cx="3328987" cy="3121025"/>
            </a:xfrm>
          </p:grpSpPr>
          <p:sp>
            <p:nvSpPr>
              <p:cNvPr id="572" name="Google Shape;572;p3"/>
              <p:cNvSpPr/>
              <p:nvPr/>
            </p:nvSpPr>
            <p:spPr>
              <a:xfrm>
                <a:off x="652552" y="3990154"/>
                <a:ext cx="861361" cy="65153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528" extrusionOk="0">
                    <a:moveTo>
                      <a:pt x="0" y="192"/>
                    </a:moveTo>
                    <a:lnTo>
                      <a:pt x="48" y="288"/>
                    </a:lnTo>
                    <a:lnTo>
                      <a:pt x="96" y="336"/>
                    </a:lnTo>
                    <a:lnTo>
                      <a:pt x="144" y="336"/>
                    </a:lnTo>
                    <a:lnTo>
                      <a:pt x="206" y="496"/>
                    </a:lnTo>
                    <a:lnTo>
                      <a:pt x="288" y="480"/>
                    </a:lnTo>
                    <a:lnTo>
                      <a:pt x="336" y="432"/>
                    </a:lnTo>
                    <a:lnTo>
                      <a:pt x="432" y="432"/>
                    </a:lnTo>
                    <a:lnTo>
                      <a:pt x="528" y="528"/>
                    </a:lnTo>
                    <a:lnTo>
                      <a:pt x="672" y="528"/>
                    </a:lnTo>
                    <a:lnTo>
                      <a:pt x="768" y="480"/>
                    </a:lnTo>
                    <a:lnTo>
                      <a:pt x="768" y="432"/>
                    </a:lnTo>
                    <a:lnTo>
                      <a:pt x="816" y="336"/>
                    </a:lnTo>
                    <a:lnTo>
                      <a:pt x="768" y="144"/>
                    </a:lnTo>
                    <a:lnTo>
                      <a:pt x="712" y="175"/>
                    </a:lnTo>
                    <a:lnTo>
                      <a:pt x="627" y="150"/>
                    </a:lnTo>
                    <a:lnTo>
                      <a:pt x="528" y="144"/>
                    </a:lnTo>
                    <a:lnTo>
                      <a:pt x="384" y="96"/>
                    </a:lnTo>
                    <a:lnTo>
                      <a:pt x="336" y="48"/>
                    </a:lnTo>
                    <a:lnTo>
                      <a:pt x="336" y="0"/>
                    </a:lnTo>
                    <a:lnTo>
                      <a:pt x="240" y="0"/>
                    </a:lnTo>
                    <a:lnTo>
                      <a:pt x="192" y="48"/>
                    </a:lnTo>
                    <a:lnTo>
                      <a:pt x="192" y="96"/>
                    </a:lnTo>
                    <a:lnTo>
                      <a:pt x="192" y="144"/>
                    </a:lnTo>
                    <a:lnTo>
                      <a:pt x="31" y="115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DE9C8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350" tIns="34675" rIns="69350" bIns="346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3" name="Google Shape;573;p3"/>
              <p:cNvGrpSpPr/>
              <p:nvPr/>
            </p:nvGrpSpPr>
            <p:grpSpPr>
              <a:xfrm>
                <a:off x="420688" y="2087563"/>
                <a:ext cx="3328987" cy="3121025"/>
                <a:chOff x="420688" y="2087563"/>
                <a:chExt cx="3328987" cy="3121025"/>
              </a:xfrm>
            </p:grpSpPr>
            <p:sp>
              <p:nvSpPr>
                <p:cNvPr id="574" name="Google Shape;574;p3"/>
                <p:cNvSpPr/>
                <p:nvPr/>
              </p:nvSpPr>
              <p:spPr>
                <a:xfrm>
                  <a:off x="1225394" y="3005212"/>
                  <a:ext cx="638939" cy="690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72" extrusionOk="0">
                      <a:moveTo>
                        <a:pt x="192" y="0"/>
                      </a:moveTo>
                      <a:lnTo>
                        <a:pt x="144" y="48"/>
                      </a:lnTo>
                      <a:lnTo>
                        <a:pt x="144" y="96"/>
                      </a:ln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240"/>
                      </a:lnTo>
                      <a:lnTo>
                        <a:pt x="48" y="336"/>
                      </a:lnTo>
                      <a:lnTo>
                        <a:pt x="48" y="480"/>
                      </a:lnTo>
                      <a:lnTo>
                        <a:pt x="192" y="576"/>
                      </a:lnTo>
                      <a:lnTo>
                        <a:pt x="288" y="528"/>
                      </a:lnTo>
                      <a:lnTo>
                        <a:pt x="288" y="624"/>
                      </a:lnTo>
                      <a:lnTo>
                        <a:pt x="480" y="672"/>
                      </a:lnTo>
                      <a:lnTo>
                        <a:pt x="480" y="624"/>
                      </a:lnTo>
                      <a:lnTo>
                        <a:pt x="528" y="576"/>
                      </a:lnTo>
                      <a:lnTo>
                        <a:pt x="528" y="528"/>
                      </a:lnTo>
                      <a:lnTo>
                        <a:pt x="624" y="528"/>
                      </a:lnTo>
                      <a:lnTo>
                        <a:pt x="624" y="384"/>
                      </a:lnTo>
                      <a:lnTo>
                        <a:pt x="528" y="336"/>
                      </a:lnTo>
                      <a:lnTo>
                        <a:pt x="528" y="288"/>
                      </a:lnTo>
                      <a:lnTo>
                        <a:pt x="432" y="240"/>
                      </a:lnTo>
                      <a:lnTo>
                        <a:pt x="384" y="96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rgbClr val="FCF3D0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9350" tIns="34675" rIns="69350" bIns="346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3"/>
                <p:cNvSpPr/>
                <p:nvPr/>
              </p:nvSpPr>
              <p:spPr>
                <a:xfrm>
                  <a:off x="932678" y="3490546"/>
                  <a:ext cx="800509" cy="719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0" h="10000" extrusionOk="0">
                      <a:moveTo>
                        <a:pt x="10000" y="2202"/>
                      </a:moveTo>
                      <a:lnTo>
                        <a:pt x="10000" y="3666"/>
                      </a:lnTo>
                      <a:lnTo>
                        <a:pt x="8825" y="5130"/>
                      </a:lnTo>
                      <a:cubicBezTo>
                        <a:pt x="8879" y="5406"/>
                        <a:pt x="8932" y="5683"/>
                        <a:pt x="8986" y="5959"/>
                      </a:cubicBezTo>
                      <a:lnTo>
                        <a:pt x="8233" y="6593"/>
                      </a:lnTo>
                      <a:lnTo>
                        <a:pt x="7925" y="7145"/>
                      </a:lnTo>
                      <a:lnTo>
                        <a:pt x="7059" y="7332"/>
                      </a:lnTo>
                      <a:cubicBezTo>
                        <a:pt x="7022" y="7992"/>
                        <a:pt x="6984" y="8653"/>
                        <a:pt x="6947" y="9313"/>
                      </a:cubicBezTo>
                      <a:lnTo>
                        <a:pt x="5844" y="10000"/>
                      </a:lnTo>
                      <a:lnTo>
                        <a:pt x="5292" y="9521"/>
                      </a:lnTo>
                      <a:lnTo>
                        <a:pt x="4709" y="9521"/>
                      </a:lnTo>
                      <a:lnTo>
                        <a:pt x="2941" y="9521"/>
                      </a:lnTo>
                      <a:lnTo>
                        <a:pt x="1757" y="8795"/>
                      </a:lnTo>
                      <a:lnTo>
                        <a:pt x="1004" y="8290"/>
                      </a:lnTo>
                      <a:cubicBezTo>
                        <a:pt x="1061" y="7971"/>
                        <a:pt x="1117" y="7651"/>
                        <a:pt x="1175" y="7332"/>
                      </a:cubicBezTo>
                      <a:lnTo>
                        <a:pt x="863" y="7863"/>
                      </a:lnTo>
                      <a:lnTo>
                        <a:pt x="0" y="7332"/>
                      </a:lnTo>
                      <a:lnTo>
                        <a:pt x="1175" y="5130"/>
                      </a:lnTo>
                      <a:lnTo>
                        <a:pt x="233" y="4821"/>
                      </a:lnTo>
                      <a:cubicBezTo>
                        <a:pt x="237" y="4367"/>
                        <a:pt x="10" y="4223"/>
                        <a:pt x="14" y="3769"/>
                      </a:cubicBezTo>
                      <a:lnTo>
                        <a:pt x="955" y="2669"/>
                      </a:lnTo>
                      <a:lnTo>
                        <a:pt x="2941" y="3666"/>
                      </a:lnTo>
                      <a:lnTo>
                        <a:pt x="4116" y="2202"/>
                      </a:lnTo>
                      <a:lnTo>
                        <a:pt x="7651" y="0"/>
                      </a:lnTo>
                      <a:lnTo>
                        <a:pt x="7651" y="1464"/>
                      </a:lnTo>
                      <a:lnTo>
                        <a:pt x="10000" y="2202"/>
                      </a:lnTo>
                      <a:close/>
                    </a:path>
                  </a:pathLst>
                </a:custGeom>
                <a:solidFill>
                  <a:srgbClr val="F5C1E3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9350" tIns="34675" rIns="69350" bIns="346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3"/>
                <p:cNvSpPr/>
                <p:nvPr/>
              </p:nvSpPr>
              <p:spPr>
                <a:xfrm>
                  <a:off x="1398506" y="3544585"/>
                  <a:ext cx="662020" cy="1094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267" extrusionOk="0">
                      <a:moveTo>
                        <a:pt x="704" y="57"/>
                      </a:moveTo>
                      <a:lnTo>
                        <a:pt x="590" y="113"/>
                      </a:lnTo>
                      <a:lnTo>
                        <a:pt x="532" y="226"/>
                      </a:lnTo>
                      <a:lnTo>
                        <a:pt x="646" y="283"/>
                      </a:lnTo>
                      <a:lnTo>
                        <a:pt x="760" y="283"/>
                      </a:lnTo>
                      <a:lnTo>
                        <a:pt x="818" y="339"/>
                      </a:lnTo>
                      <a:lnTo>
                        <a:pt x="646" y="452"/>
                      </a:lnTo>
                      <a:lnTo>
                        <a:pt x="646" y="622"/>
                      </a:lnTo>
                      <a:lnTo>
                        <a:pt x="704" y="735"/>
                      </a:lnTo>
                      <a:lnTo>
                        <a:pt x="704" y="904"/>
                      </a:lnTo>
                      <a:lnTo>
                        <a:pt x="646" y="961"/>
                      </a:lnTo>
                      <a:lnTo>
                        <a:pt x="590" y="961"/>
                      </a:lnTo>
                      <a:lnTo>
                        <a:pt x="532" y="1017"/>
                      </a:lnTo>
                      <a:lnTo>
                        <a:pt x="476" y="1017"/>
                      </a:lnTo>
                      <a:lnTo>
                        <a:pt x="352" y="1143"/>
                      </a:lnTo>
                      <a:lnTo>
                        <a:pt x="237" y="1240"/>
                      </a:lnTo>
                      <a:lnTo>
                        <a:pt x="155" y="1267"/>
                      </a:lnTo>
                      <a:lnTo>
                        <a:pt x="76" y="1187"/>
                      </a:lnTo>
                      <a:lnTo>
                        <a:pt x="0" y="1090"/>
                      </a:lnTo>
                      <a:lnTo>
                        <a:pt x="76" y="961"/>
                      </a:lnTo>
                      <a:lnTo>
                        <a:pt x="19" y="791"/>
                      </a:lnTo>
                      <a:lnTo>
                        <a:pt x="19" y="735"/>
                      </a:lnTo>
                      <a:lnTo>
                        <a:pt x="76" y="565"/>
                      </a:lnTo>
                      <a:lnTo>
                        <a:pt x="126" y="520"/>
                      </a:lnTo>
                      <a:lnTo>
                        <a:pt x="190" y="509"/>
                      </a:lnTo>
                      <a:lnTo>
                        <a:pt x="248" y="396"/>
                      </a:lnTo>
                      <a:lnTo>
                        <a:pt x="312" y="304"/>
                      </a:lnTo>
                      <a:lnTo>
                        <a:pt x="362" y="226"/>
                      </a:lnTo>
                      <a:lnTo>
                        <a:pt x="362" y="113"/>
                      </a:lnTo>
                      <a:lnTo>
                        <a:pt x="418" y="57"/>
                      </a:lnTo>
                      <a:lnTo>
                        <a:pt x="418" y="0"/>
                      </a:lnTo>
                      <a:lnTo>
                        <a:pt x="532" y="0"/>
                      </a:lnTo>
                      <a:lnTo>
                        <a:pt x="590" y="57"/>
                      </a:lnTo>
                      <a:lnTo>
                        <a:pt x="704" y="57"/>
                      </a:lnTo>
                      <a:close/>
                    </a:path>
                  </a:pathLst>
                </a:custGeom>
                <a:solidFill>
                  <a:srgbClr val="FCF3D0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9350" tIns="34675" rIns="69350" bIns="346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77" name="Google Shape;577;p3"/>
                <p:cNvGrpSpPr/>
                <p:nvPr/>
              </p:nvGrpSpPr>
              <p:grpSpPr>
                <a:xfrm>
                  <a:off x="420688" y="2087563"/>
                  <a:ext cx="3328987" cy="3121025"/>
                  <a:chOff x="420688" y="2087563"/>
                  <a:chExt cx="3328987" cy="3121025"/>
                </a:xfrm>
              </p:grpSpPr>
              <p:sp>
                <p:nvSpPr>
                  <p:cNvPr id="578" name="Google Shape;578;p3"/>
                  <p:cNvSpPr/>
                  <p:nvPr/>
                </p:nvSpPr>
                <p:spPr>
                  <a:xfrm>
                    <a:off x="1426833" y="2863486"/>
                    <a:ext cx="948441" cy="733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" h="720" extrusionOk="0">
                        <a:moveTo>
                          <a:pt x="0" y="48"/>
                        </a:moveTo>
                        <a:lnTo>
                          <a:pt x="0" y="144"/>
                        </a:lnTo>
                        <a:lnTo>
                          <a:pt x="192" y="240"/>
                        </a:lnTo>
                        <a:lnTo>
                          <a:pt x="240" y="384"/>
                        </a:lnTo>
                        <a:lnTo>
                          <a:pt x="336" y="432"/>
                        </a:lnTo>
                        <a:lnTo>
                          <a:pt x="336" y="480"/>
                        </a:lnTo>
                        <a:lnTo>
                          <a:pt x="432" y="528"/>
                        </a:lnTo>
                        <a:lnTo>
                          <a:pt x="432" y="624"/>
                        </a:lnTo>
                        <a:lnTo>
                          <a:pt x="432" y="672"/>
                        </a:lnTo>
                        <a:lnTo>
                          <a:pt x="480" y="720"/>
                        </a:lnTo>
                        <a:lnTo>
                          <a:pt x="672" y="720"/>
                        </a:lnTo>
                        <a:lnTo>
                          <a:pt x="768" y="624"/>
                        </a:lnTo>
                        <a:lnTo>
                          <a:pt x="912" y="624"/>
                        </a:lnTo>
                        <a:lnTo>
                          <a:pt x="864" y="528"/>
                        </a:lnTo>
                        <a:lnTo>
                          <a:pt x="912" y="432"/>
                        </a:lnTo>
                        <a:lnTo>
                          <a:pt x="1008" y="336"/>
                        </a:lnTo>
                        <a:lnTo>
                          <a:pt x="960" y="288"/>
                        </a:lnTo>
                        <a:lnTo>
                          <a:pt x="960" y="96"/>
                        </a:lnTo>
                        <a:lnTo>
                          <a:pt x="912" y="96"/>
                        </a:lnTo>
                        <a:lnTo>
                          <a:pt x="816" y="144"/>
                        </a:lnTo>
                        <a:lnTo>
                          <a:pt x="720" y="96"/>
                        </a:lnTo>
                        <a:lnTo>
                          <a:pt x="720" y="0"/>
                        </a:lnTo>
                        <a:lnTo>
                          <a:pt x="624" y="0"/>
                        </a:lnTo>
                        <a:lnTo>
                          <a:pt x="528" y="144"/>
                        </a:lnTo>
                        <a:lnTo>
                          <a:pt x="528" y="192"/>
                        </a:lnTo>
                        <a:lnTo>
                          <a:pt x="432" y="96"/>
                        </a:lnTo>
                        <a:lnTo>
                          <a:pt x="384" y="192"/>
                        </a:lnTo>
                        <a:lnTo>
                          <a:pt x="192" y="144"/>
                        </a:lnTo>
                        <a:lnTo>
                          <a:pt x="96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FDE9C8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69350" tIns="34675" rIns="69350" bIns="346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79" name="Google Shape;579;p3"/>
                  <p:cNvGrpSpPr/>
                  <p:nvPr/>
                </p:nvGrpSpPr>
                <p:grpSpPr>
                  <a:xfrm>
                    <a:off x="420688" y="2087563"/>
                    <a:ext cx="3328987" cy="3121025"/>
                    <a:chOff x="420688" y="2087563"/>
                    <a:chExt cx="3328987" cy="3121025"/>
                  </a:xfrm>
                </p:grpSpPr>
                <p:grpSp>
                  <p:nvGrpSpPr>
                    <p:cNvPr id="580" name="Google Shape;580;p3"/>
                    <p:cNvGrpSpPr/>
                    <p:nvPr/>
                  </p:nvGrpSpPr>
                  <p:grpSpPr>
                    <a:xfrm>
                      <a:off x="420688" y="2104897"/>
                      <a:ext cx="3263939" cy="3037416"/>
                      <a:chOff x="420688" y="2104897"/>
                      <a:chExt cx="3263939" cy="3037416"/>
                    </a:xfrm>
                  </p:grpSpPr>
                  <p:sp>
                    <p:nvSpPr>
                      <p:cNvPr id="581" name="Google Shape;581;p3"/>
                      <p:cNvSpPr/>
                      <p:nvPr/>
                    </p:nvSpPr>
                    <p:spPr>
                      <a:xfrm>
                        <a:off x="1291491" y="2104897"/>
                        <a:ext cx="951589" cy="9512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" h="938" extrusionOk="0">
                            <a:moveTo>
                              <a:pt x="960" y="314"/>
                            </a:moveTo>
                            <a:lnTo>
                              <a:pt x="912" y="362"/>
                            </a:lnTo>
                            <a:lnTo>
                              <a:pt x="816" y="362"/>
                            </a:lnTo>
                            <a:cubicBezTo>
                              <a:pt x="800" y="361"/>
                              <a:pt x="827" y="369"/>
                              <a:pt x="813" y="356"/>
                            </a:cubicBezTo>
                            <a:cubicBezTo>
                              <a:pt x="799" y="343"/>
                              <a:pt x="752" y="316"/>
                              <a:pt x="729" y="285"/>
                            </a:cubicBezTo>
                            <a:cubicBezTo>
                              <a:pt x="710" y="247"/>
                              <a:pt x="691" y="208"/>
                              <a:pt x="672" y="170"/>
                            </a:cubicBezTo>
                            <a:lnTo>
                              <a:pt x="624" y="26"/>
                            </a:lnTo>
                            <a:lnTo>
                              <a:pt x="514" y="0"/>
                            </a:lnTo>
                            <a:cubicBezTo>
                              <a:pt x="491" y="20"/>
                              <a:pt x="467" y="40"/>
                              <a:pt x="444" y="60"/>
                            </a:cubicBezTo>
                            <a:lnTo>
                              <a:pt x="192" y="122"/>
                            </a:lnTo>
                            <a:lnTo>
                              <a:pt x="144" y="266"/>
                            </a:lnTo>
                            <a:lnTo>
                              <a:pt x="238" y="405"/>
                            </a:lnTo>
                            <a:lnTo>
                              <a:pt x="96" y="410"/>
                            </a:lnTo>
                            <a:lnTo>
                              <a:pt x="0" y="506"/>
                            </a:lnTo>
                            <a:cubicBezTo>
                              <a:pt x="6" y="538"/>
                              <a:pt x="12" y="569"/>
                              <a:pt x="18" y="601"/>
                            </a:cubicBezTo>
                            <a:cubicBezTo>
                              <a:pt x="36" y="621"/>
                              <a:pt x="55" y="641"/>
                              <a:pt x="73" y="661"/>
                            </a:cubicBezTo>
                            <a:cubicBezTo>
                              <a:pt x="81" y="674"/>
                              <a:pt x="90" y="688"/>
                              <a:pt x="98" y="701"/>
                            </a:cubicBezTo>
                            <a:cubicBezTo>
                              <a:pt x="81" y="732"/>
                              <a:pt x="65" y="763"/>
                              <a:pt x="48" y="794"/>
                            </a:cubicBezTo>
                            <a:lnTo>
                              <a:pt x="144" y="794"/>
                            </a:lnTo>
                            <a:lnTo>
                              <a:pt x="240" y="794"/>
                            </a:lnTo>
                            <a:lnTo>
                              <a:pt x="336" y="890"/>
                            </a:lnTo>
                            <a:lnTo>
                              <a:pt x="528" y="938"/>
                            </a:lnTo>
                            <a:lnTo>
                              <a:pt x="594" y="881"/>
                            </a:lnTo>
                            <a:cubicBezTo>
                              <a:pt x="609" y="898"/>
                              <a:pt x="624" y="914"/>
                              <a:pt x="639" y="931"/>
                            </a:cubicBezTo>
                            <a:lnTo>
                              <a:pt x="774" y="721"/>
                            </a:lnTo>
                            <a:lnTo>
                              <a:pt x="1008" y="506"/>
                            </a:lnTo>
                            <a:lnTo>
                              <a:pt x="1008" y="362"/>
                            </a:lnTo>
                            <a:lnTo>
                              <a:pt x="960" y="314"/>
                            </a:lnTo>
                            <a:close/>
                          </a:path>
                        </a:pathLst>
                      </a:custGeom>
                      <a:solidFill>
                        <a:srgbClr val="C6F4F6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82" name="Google Shape;582;p3"/>
                      <p:cNvSpPr/>
                      <p:nvPr/>
                    </p:nvSpPr>
                    <p:spPr>
                      <a:xfrm>
                        <a:off x="2013314" y="2376113"/>
                        <a:ext cx="679856" cy="6800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79" h="792" extrusionOk="0">
                            <a:moveTo>
                              <a:pt x="293" y="113"/>
                            </a:moveTo>
                            <a:lnTo>
                              <a:pt x="410" y="0"/>
                            </a:lnTo>
                            <a:lnTo>
                              <a:pt x="527" y="57"/>
                            </a:lnTo>
                            <a:lnTo>
                              <a:pt x="586" y="113"/>
                            </a:lnTo>
                            <a:lnTo>
                              <a:pt x="645" y="113"/>
                            </a:lnTo>
                            <a:lnTo>
                              <a:pt x="820" y="57"/>
                            </a:lnTo>
                            <a:lnTo>
                              <a:pt x="879" y="170"/>
                            </a:lnTo>
                            <a:lnTo>
                              <a:pt x="820" y="283"/>
                            </a:lnTo>
                            <a:lnTo>
                              <a:pt x="820" y="453"/>
                            </a:lnTo>
                            <a:lnTo>
                              <a:pt x="762" y="509"/>
                            </a:lnTo>
                            <a:lnTo>
                              <a:pt x="762" y="566"/>
                            </a:lnTo>
                            <a:lnTo>
                              <a:pt x="662" y="629"/>
                            </a:lnTo>
                            <a:lnTo>
                              <a:pt x="662" y="713"/>
                            </a:lnTo>
                            <a:lnTo>
                              <a:pt x="645" y="735"/>
                            </a:lnTo>
                            <a:lnTo>
                              <a:pt x="586" y="792"/>
                            </a:lnTo>
                            <a:lnTo>
                              <a:pt x="410" y="792"/>
                            </a:lnTo>
                            <a:lnTo>
                              <a:pt x="410" y="679"/>
                            </a:lnTo>
                            <a:lnTo>
                              <a:pt x="352" y="679"/>
                            </a:lnTo>
                            <a:lnTo>
                              <a:pt x="234" y="735"/>
                            </a:lnTo>
                            <a:lnTo>
                              <a:pt x="117" y="679"/>
                            </a:lnTo>
                            <a:lnTo>
                              <a:pt x="117" y="566"/>
                            </a:lnTo>
                            <a:lnTo>
                              <a:pt x="0" y="566"/>
                            </a:lnTo>
                            <a:lnTo>
                              <a:pt x="117" y="453"/>
                            </a:lnTo>
                            <a:lnTo>
                              <a:pt x="293" y="283"/>
                            </a:lnTo>
                            <a:lnTo>
                              <a:pt x="293" y="113"/>
                            </a:lnTo>
                            <a:close/>
                          </a:path>
                        </a:pathLst>
                      </a:custGeom>
                      <a:solidFill>
                        <a:srgbClr val="FCF3D0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83" name="Google Shape;583;p3"/>
                      <p:cNvSpPr/>
                      <p:nvPr/>
                    </p:nvSpPr>
                    <p:spPr>
                      <a:xfrm>
                        <a:off x="2328062" y="2133446"/>
                        <a:ext cx="724970" cy="112055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2" h="1104" extrusionOk="0">
                            <a:moveTo>
                              <a:pt x="0" y="244"/>
                            </a:moveTo>
                            <a:lnTo>
                              <a:pt x="4" y="192"/>
                            </a:lnTo>
                            <a:lnTo>
                              <a:pt x="52" y="96"/>
                            </a:lnTo>
                            <a:lnTo>
                              <a:pt x="196" y="48"/>
                            </a:lnTo>
                            <a:lnTo>
                              <a:pt x="292" y="0"/>
                            </a:lnTo>
                            <a:lnTo>
                              <a:pt x="310" y="39"/>
                            </a:lnTo>
                            <a:lnTo>
                              <a:pt x="340" y="0"/>
                            </a:lnTo>
                            <a:lnTo>
                              <a:pt x="388" y="48"/>
                            </a:lnTo>
                            <a:lnTo>
                              <a:pt x="484" y="144"/>
                            </a:lnTo>
                            <a:lnTo>
                              <a:pt x="532" y="240"/>
                            </a:lnTo>
                            <a:lnTo>
                              <a:pt x="621" y="309"/>
                            </a:lnTo>
                            <a:lnTo>
                              <a:pt x="724" y="336"/>
                            </a:lnTo>
                            <a:lnTo>
                              <a:pt x="724" y="432"/>
                            </a:lnTo>
                            <a:lnTo>
                              <a:pt x="772" y="480"/>
                            </a:lnTo>
                            <a:lnTo>
                              <a:pt x="701" y="550"/>
                            </a:lnTo>
                            <a:lnTo>
                              <a:pt x="724" y="672"/>
                            </a:lnTo>
                            <a:lnTo>
                              <a:pt x="746" y="785"/>
                            </a:lnTo>
                            <a:lnTo>
                              <a:pt x="706" y="980"/>
                            </a:lnTo>
                            <a:lnTo>
                              <a:pt x="724" y="1104"/>
                            </a:lnTo>
                            <a:lnTo>
                              <a:pt x="580" y="1104"/>
                            </a:lnTo>
                            <a:lnTo>
                              <a:pt x="532" y="1008"/>
                            </a:lnTo>
                            <a:lnTo>
                              <a:pt x="388" y="912"/>
                            </a:lnTo>
                            <a:lnTo>
                              <a:pt x="244" y="864"/>
                            </a:lnTo>
                            <a:lnTo>
                              <a:pt x="196" y="816"/>
                            </a:lnTo>
                            <a:lnTo>
                              <a:pt x="230" y="765"/>
                            </a:lnTo>
                            <a:lnTo>
                              <a:pt x="280" y="715"/>
                            </a:lnTo>
                            <a:lnTo>
                              <a:pt x="305" y="615"/>
                            </a:lnTo>
                            <a:lnTo>
                              <a:pt x="340" y="576"/>
                            </a:lnTo>
                            <a:lnTo>
                              <a:pt x="340" y="480"/>
                            </a:lnTo>
                            <a:lnTo>
                              <a:pt x="388" y="384"/>
                            </a:lnTo>
                            <a:lnTo>
                              <a:pt x="340" y="288"/>
                            </a:lnTo>
                            <a:lnTo>
                              <a:pt x="148" y="336"/>
                            </a:lnTo>
                            <a:lnTo>
                              <a:pt x="4" y="240"/>
                            </a:lnTo>
                          </a:path>
                        </a:pathLst>
                      </a:custGeom>
                      <a:solidFill>
                        <a:srgbClr val="F5C1E3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84" name="Google Shape;584;p3"/>
                      <p:cNvSpPr/>
                      <p:nvPr/>
                    </p:nvSpPr>
                    <p:spPr>
                      <a:xfrm>
                        <a:off x="2243080" y="3011329"/>
                        <a:ext cx="764839" cy="6851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6" h="672" extrusionOk="0">
                            <a:moveTo>
                              <a:pt x="768" y="240"/>
                            </a:moveTo>
                            <a:lnTo>
                              <a:pt x="720" y="336"/>
                            </a:lnTo>
                            <a:lnTo>
                              <a:pt x="816" y="480"/>
                            </a:lnTo>
                            <a:lnTo>
                              <a:pt x="720" y="624"/>
                            </a:lnTo>
                            <a:lnTo>
                              <a:pt x="528" y="624"/>
                            </a:lnTo>
                            <a:lnTo>
                              <a:pt x="432" y="672"/>
                            </a:lnTo>
                            <a:lnTo>
                              <a:pt x="336" y="624"/>
                            </a:lnTo>
                            <a:lnTo>
                              <a:pt x="336" y="528"/>
                            </a:lnTo>
                            <a:lnTo>
                              <a:pt x="240" y="480"/>
                            </a:lnTo>
                            <a:lnTo>
                              <a:pt x="192" y="432"/>
                            </a:lnTo>
                            <a:lnTo>
                              <a:pt x="48" y="480"/>
                            </a:lnTo>
                            <a:lnTo>
                              <a:pt x="0" y="384"/>
                            </a:lnTo>
                            <a:lnTo>
                              <a:pt x="48" y="288"/>
                            </a:lnTo>
                            <a:lnTo>
                              <a:pt x="144" y="192"/>
                            </a:lnTo>
                            <a:lnTo>
                              <a:pt x="96" y="144"/>
                            </a:lnTo>
                            <a:lnTo>
                              <a:pt x="96" y="48"/>
                            </a:lnTo>
                            <a:lnTo>
                              <a:pt x="240" y="48"/>
                            </a:lnTo>
                            <a:lnTo>
                              <a:pt x="288" y="0"/>
                            </a:lnTo>
                            <a:lnTo>
                              <a:pt x="528" y="48"/>
                            </a:lnTo>
                            <a:lnTo>
                              <a:pt x="624" y="144"/>
                            </a:lnTo>
                            <a:cubicBezTo>
                              <a:pt x="645" y="167"/>
                              <a:pt x="645" y="171"/>
                              <a:pt x="653" y="187"/>
                            </a:cubicBezTo>
                            <a:cubicBezTo>
                              <a:pt x="663" y="203"/>
                              <a:pt x="664" y="233"/>
                              <a:pt x="683" y="242"/>
                            </a:cubicBezTo>
                            <a:cubicBezTo>
                              <a:pt x="702" y="251"/>
                              <a:pt x="750" y="242"/>
                              <a:pt x="768" y="242"/>
                            </a:cubicBezTo>
                          </a:path>
                        </a:pathLst>
                      </a:custGeom>
                      <a:solidFill>
                        <a:srgbClr val="C6F4F6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85" name="Google Shape;585;p3"/>
                      <p:cNvSpPr/>
                      <p:nvPr/>
                    </p:nvSpPr>
                    <p:spPr>
                      <a:xfrm>
                        <a:off x="571767" y="3056192"/>
                        <a:ext cx="855066" cy="7320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2" h="720" extrusionOk="0">
                            <a:moveTo>
                              <a:pt x="672" y="96"/>
                            </a:moveTo>
                            <a:lnTo>
                              <a:pt x="601" y="119"/>
                            </a:lnTo>
                            <a:lnTo>
                              <a:pt x="576" y="192"/>
                            </a:lnTo>
                            <a:lnTo>
                              <a:pt x="528" y="96"/>
                            </a:lnTo>
                            <a:lnTo>
                              <a:pt x="432" y="48"/>
                            </a:lnTo>
                            <a:lnTo>
                              <a:pt x="336" y="0"/>
                            </a:lnTo>
                            <a:lnTo>
                              <a:pt x="96" y="0"/>
                            </a:lnTo>
                            <a:lnTo>
                              <a:pt x="48" y="96"/>
                            </a:lnTo>
                            <a:lnTo>
                              <a:pt x="0" y="192"/>
                            </a:lnTo>
                            <a:lnTo>
                              <a:pt x="48" y="288"/>
                            </a:lnTo>
                            <a:lnTo>
                              <a:pt x="96" y="288"/>
                            </a:lnTo>
                            <a:lnTo>
                              <a:pt x="144" y="288"/>
                            </a:lnTo>
                            <a:lnTo>
                              <a:pt x="195" y="269"/>
                            </a:lnTo>
                            <a:lnTo>
                              <a:pt x="288" y="288"/>
                            </a:lnTo>
                            <a:lnTo>
                              <a:pt x="336" y="336"/>
                            </a:lnTo>
                            <a:lnTo>
                              <a:pt x="305" y="349"/>
                            </a:lnTo>
                            <a:lnTo>
                              <a:pt x="288" y="384"/>
                            </a:lnTo>
                            <a:lnTo>
                              <a:pt x="240" y="480"/>
                            </a:lnTo>
                            <a:lnTo>
                              <a:pt x="288" y="576"/>
                            </a:lnTo>
                            <a:lnTo>
                              <a:pt x="432" y="624"/>
                            </a:lnTo>
                            <a:lnTo>
                              <a:pt x="432" y="672"/>
                            </a:lnTo>
                            <a:lnTo>
                              <a:pt x="624" y="720"/>
                            </a:lnTo>
                            <a:lnTo>
                              <a:pt x="720" y="624"/>
                            </a:lnTo>
                            <a:lnTo>
                              <a:pt x="912" y="528"/>
                            </a:lnTo>
                            <a:lnTo>
                              <a:pt x="768" y="432"/>
                            </a:lnTo>
                            <a:lnTo>
                              <a:pt x="768" y="288"/>
                            </a:lnTo>
                            <a:lnTo>
                              <a:pt x="720" y="192"/>
                            </a:lnTo>
                            <a:lnTo>
                              <a:pt x="720" y="96"/>
                            </a:lnTo>
                            <a:lnTo>
                              <a:pt x="672" y="96"/>
                            </a:lnTo>
                            <a:close/>
                          </a:path>
                        </a:pathLst>
                      </a:custGeom>
                      <a:solidFill>
                        <a:srgbClr val="FDE9C8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86" name="Google Shape;586;p3"/>
                      <p:cNvSpPr/>
                      <p:nvPr/>
                    </p:nvSpPr>
                    <p:spPr>
                      <a:xfrm>
                        <a:off x="433278" y="3314153"/>
                        <a:ext cx="654676" cy="9166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4" h="898" extrusionOk="0">
                            <a:moveTo>
                              <a:pt x="169" y="0"/>
                            </a:moveTo>
                            <a:lnTo>
                              <a:pt x="104" y="50"/>
                            </a:lnTo>
                            <a:lnTo>
                              <a:pt x="96" y="130"/>
                            </a:lnTo>
                            <a:lnTo>
                              <a:pt x="192" y="178"/>
                            </a:lnTo>
                            <a:lnTo>
                              <a:pt x="144" y="274"/>
                            </a:lnTo>
                            <a:lnTo>
                              <a:pt x="96" y="370"/>
                            </a:lnTo>
                            <a:lnTo>
                              <a:pt x="96" y="466"/>
                            </a:lnTo>
                            <a:lnTo>
                              <a:pt x="0" y="514"/>
                            </a:lnTo>
                            <a:lnTo>
                              <a:pt x="0" y="562"/>
                            </a:lnTo>
                            <a:lnTo>
                              <a:pt x="96" y="610"/>
                            </a:lnTo>
                            <a:lnTo>
                              <a:pt x="96" y="658"/>
                            </a:lnTo>
                            <a:lnTo>
                              <a:pt x="48" y="706"/>
                            </a:lnTo>
                            <a:lnTo>
                              <a:pt x="240" y="754"/>
                            </a:lnTo>
                            <a:lnTo>
                              <a:pt x="192" y="802"/>
                            </a:lnTo>
                            <a:lnTo>
                              <a:pt x="240" y="898"/>
                            </a:lnTo>
                            <a:lnTo>
                              <a:pt x="288" y="898"/>
                            </a:lnTo>
                            <a:lnTo>
                              <a:pt x="324" y="826"/>
                            </a:lnTo>
                            <a:lnTo>
                              <a:pt x="480" y="850"/>
                            </a:lnTo>
                            <a:lnTo>
                              <a:pt x="480" y="754"/>
                            </a:lnTo>
                            <a:lnTo>
                              <a:pt x="528" y="754"/>
                            </a:lnTo>
                            <a:lnTo>
                              <a:pt x="576" y="610"/>
                            </a:lnTo>
                            <a:lnTo>
                              <a:pt x="624" y="562"/>
                            </a:lnTo>
                            <a:lnTo>
                              <a:pt x="480" y="514"/>
                            </a:lnTo>
                            <a:lnTo>
                              <a:pt x="480" y="466"/>
                            </a:lnTo>
                            <a:lnTo>
                              <a:pt x="576" y="418"/>
                            </a:lnTo>
                            <a:lnTo>
                              <a:pt x="576" y="370"/>
                            </a:lnTo>
                            <a:lnTo>
                              <a:pt x="432" y="322"/>
                            </a:lnTo>
                            <a:lnTo>
                              <a:pt x="384" y="226"/>
                            </a:lnTo>
                            <a:lnTo>
                              <a:pt x="432" y="130"/>
                            </a:lnTo>
                            <a:lnTo>
                              <a:pt x="480" y="82"/>
                            </a:lnTo>
                            <a:lnTo>
                              <a:pt x="432" y="34"/>
                            </a:lnTo>
                            <a:lnTo>
                              <a:pt x="339" y="15"/>
                            </a:lnTo>
                            <a:lnTo>
                              <a:pt x="279" y="10"/>
                            </a:lnTo>
                            <a:lnTo>
                              <a:pt x="169" y="0"/>
                            </a:lnTo>
                            <a:close/>
                          </a:path>
                        </a:pathLst>
                      </a:custGeom>
                      <a:solidFill>
                        <a:srgbClr val="C6F4F6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87" name="Google Shape;587;p3"/>
                      <p:cNvSpPr/>
                      <p:nvPr/>
                    </p:nvSpPr>
                    <p:spPr>
                      <a:xfrm>
                        <a:off x="1836006" y="3393683"/>
                        <a:ext cx="819395" cy="119396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6" h="1187" extrusionOk="0">
                            <a:moveTo>
                              <a:pt x="996" y="226"/>
                            </a:moveTo>
                            <a:lnTo>
                              <a:pt x="937" y="226"/>
                            </a:lnTo>
                            <a:lnTo>
                              <a:pt x="896" y="330"/>
                            </a:lnTo>
                            <a:lnTo>
                              <a:pt x="937" y="509"/>
                            </a:lnTo>
                            <a:lnTo>
                              <a:pt x="996" y="565"/>
                            </a:lnTo>
                            <a:lnTo>
                              <a:pt x="879" y="622"/>
                            </a:lnTo>
                            <a:lnTo>
                              <a:pt x="820" y="622"/>
                            </a:lnTo>
                            <a:lnTo>
                              <a:pt x="703" y="622"/>
                            </a:lnTo>
                            <a:lnTo>
                              <a:pt x="762" y="735"/>
                            </a:lnTo>
                            <a:lnTo>
                              <a:pt x="703" y="791"/>
                            </a:lnTo>
                            <a:lnTo>
                              <a:pt x="762" y="848"/>
                            </a:lnTo>
                            <a:lnTo>
                              <a:pt x="703" y="904"/>
                            </a:lnTo>
                            <a:lnTo>
                              <a:pt x="527" y="961"/>
                            </a:lnTo>
                            <a:lnTo>
                              <a:pt x="586" y="1017"/>
                            </a:lnTo>
                            <a:lnTo>
                              <a:pt x="586" y="1130"/>
                            </a:lnTo>
                            <a:lnTo>
                              <a:pt x="527" y="1187"/>
                            </a:lnTo>
                            <a:lnTo>
                              <a:pt x="469" y="1130"/>
                            </a:lnTo>
                            <a:lnTo>
                              <a:pt x="469" y="1074"/>
                            </a:lnTo>
                            <a:lnTo>
                              <a:pt x="352" y="1074"/>
                            </a:lnTo>
                            <a:lnTo>
                              <a:pt x="352" y="1017"/>
                            </a:lnTo>
                            <a:lnTo>
                              <a:pt x="176" y="904"/>
                            </a:lnTo>
                            <a:lnTo>
                              <a:pt x="152" y="783"/>
                            </a:lnTo>
                            <a:lnTo>
                              <a:pt x="117" y="735"/>
                            </a:lnTo>
                            <a:lnTo>
                              <a:pt x="117" y="509"/>
                            </a:lnTo>
                            <a:lnTo>
                              <a:pt x="234" y="452"/>
                            </a:lnTo>
                            <a:lnTo>
                              <a:pt x="176" y="396"/>
                            </a:lnTo>
                            <a:lnTo>
                              <a:pt x="26" y="363"/>
                            </a:lnTo>
                            <a:lnTo>
                              <a:pt x="0" y="339"/>
                            </a:lnTo>
                            <a:lnTo>
                              <a:pt x="59" y="226"/>
                            </a:lnTo>
                            <a:lnTo>
                              <a:pt x="176" y="170"/>
                            </a:lnTo>
                            <a:lnTo>
                              <a:pt x="293" y="170"/>
                            </a:lnTo>
                            <a:lnTo>
                              <a:pt x="410" y="57"/>
                            </a:lnTo>
                            <a:lnTo>
                              <a:pt x="586" y="57"/>
                            </a:lnTo>
                            <a:lnTo>
                              <a:pt x="762" y="0"/>
                            </a:lnTo>
                            <a:lnTo>
                              <a:pt x="937" y="113"/>
                            </a:lnTo>
                            <a:lnTo>
                              <a:pt x="937" y="170"/>
                            </a:lnTo>
                            <a:lnTo>
                              <a:pt x="996" y="226"/>
                            </a:lnTo>
                            <a:close/>
                          </a:path>
                        </a:pathLst>
                      </a:custGeom>
                      <a:solidFill>
                        <a:srgbClr val="F5C1E3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88" name="Google Shape;588;p3"/>
                      <p:cNvSpPr/>
                      <p:nvPr/>
                    </p:nvSpPr>
                    <p:spPr>
                      <a:xfrm>
                        <a:off x="740682" y="4386783"/>
                        <a:ext cx="942146" cy="5883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" h="576" extrusionOk="0">
                            <a:moveTo>
                              <a:pt x="912" y="240"/>
                            </a:moveTo>
                            <a:lnTo>
                              <a:pt x="1008" y="384"/>
                            </a:lnTo>
                            <a:lnTo>
                              <a:pt x="912" y="384"/>
                            </a:lnTo>
                            <a:lnTo>
                              <a:pt x="912" y="432"/>
                            </a:lnTo>
                            <a:lnTo>
                              <a:pt x="864" y="480"/>
                            </a:lnTo>
                            <a:lnTo>
                              <a:pt x="720" y="384"/>
                            </a:lnTo>
                            <a:lnTo>
                              <a:pt x="720" y="432"/>
                            </a:lnTo>
                            <a:lnTo>
                              <a:pt x="624" y="432"/>
                            </a:lnTo>
                            <a:lnTo>
                              <a:pt x="529" y="460"/>
                            </a:lnTo>
                            <a:lnTo>
                              <a:pt x="480" y="528"/>
                            </a:lnTo>
                            <a:lnTo>
                              <a:pt x="384" y="576"/>
                            </a:lnTo>
                            <a:lnTo>
                              <a:pt x="240" y="576"/>
                            </a:lnTo>
                            <a:lnTo>
                              <a:pt x="144" y="528"/>
                            </a:lnTo>
                            <a:lnTo>
                              <a:pt x="144" y="432"/>
                            </a:lnTo>
                            <a:lnTo>
                              <a:pt x="96" y="384"/>
                            </a:lnTo>
                            <a:lnTo>
                              <a:pt x="48" y="288"/>
                            </a:lnTo>
                            <a:lnTo>
                              <a:pt x="48" y="240"/>
                            </a:lnTo>
                            <a:lnTo>
                              <a:pt x="0" y="240"/>
                            </a:lnTo>
                            <a:lnTo>
                              <a:pt x="0" y="192"/>
                            </a:lnTo>
                            <a:lnTo>
                              <a:pt x="0" y="96"/>
                            </a:lnTo>
                            <a:lnTo>
                              <a:pt x="48" y="0"/>
                            </a:lnTo>
                            <a:lnTo>
                              <a:pt x="96" y="0"/>
                            </a:lnTo>
                            <a:lnTo>
                              <a:pt x="144" y="144"/>
                            </a:lnTo>
                            <a:lnTo>
                              <a:pt x="192" y="144"/>
                            </a:lnTo>
                            <a:lnTo>
                              <a:pt x="288" y="96"/>
                            </a:lnTo>
                            <a:lnTo>
                              <a:pt x="379" y="100"/>
                            </a:lnTo>
                            <a:lnTo>
                              <a:pt x="480" y="192"/>
                            </a:lnTo>
                            <a:lnTo>
                              <a:pt x="672" y="192"/>
                            </a:lnTo>
                            <a:lnTo>
                              <a:pt x="720" y="144"/>
                            </a:lnTo>
                            <a:lnTo>
                              <a:pt x="816" y="240"/>
                            </a:lnTo>
                            <a:lnTo>
                              <a:pt x="864" y="240"/>
                            </a:lnTo>
                            <a:lnTo>
                              <a:pt x="912" y="240"/>
                            </a:lnTo>
                            <a:close/>
                          </a:path>
                        </a:pathLst>
                      </a:custGeom>
                      <a:solidFill>
                        <a:srgbClr val="F5C1E3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89" name="Google Shape;589;p3"/>
                      <p:cNvSpPr/>
                      <p:nvPr/>
                    </p:nvSpPr>
                    <p:spPr>
                      <a:xfrm>
                        <a:off x="420688" y="4374547"/>
                        <a:ext cx="631595" cy="7677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00" h="10000" extrusionOk="0">
                            <a:moveTo>
                              <a:pt x="5000" y="1457"/>
                            </a:moveTo>
                            <a:lnTo>
                              <a:pt x="6101" y="0"/>
                            </a:lnTo>
                            <a:lnTo>
                              <a:pt x="1429" y="2093"/>
                            </a:lnTo>
                            <a:lnTo>
                              <a:pt x="714" y="3364"/>
                            </a:lnTo>
                            <a:lnTo>
                              <a:pt x="714" y="4636"/>
                            </a:lnTo>
                            <a:lnTo>
                              <a:pt x="0" y="7179"/>
                            </a:lnTo>
                            <a:lnTo>
                              <a:pt x="714" y="7815"/>
                            </a:lnTo>
                            <a:lnTo>
                              <a:pt x="1429" y="8450"/>
                            </a:lnTo>
                            <a:cubicBezTo>
                              <a:pt x="1711" y="8940"/>
                              <a:pt x="2009" y="9444"/>
                              <a:pt x="2292" y="9934"/>
                            </a:cubicBezTo>
                            <a:cubicBezTo>
                              <a:pt x="2708" y="9960"/>
                              <a:pt x="3140" y="9974"/>
                              <a:pt x="3557" y="10000"/>
                            </a:cubicBezTo>
                            <a:lnTo>
                              <a:pt x="6979" y="9205"/>
                            </a:lnTo>
                            <a:lnTo>
                              <a:pt x="8467" y="9404"/>
                            </a:lnTo>
                            <a:cubicBezTo>
                              <a:pt x="8735" y="9086"/>
                              <a:pt x="9018" y="8768"/>
                              <a:pt x="9286" y="8450"/>
                            </a:cubicBezTo>
                            <a:lnTo>
                              <a:pt x="10000" y="7815"/>
                            </a:lnTo>
                            <a:lnTo>
                              <a:pt x="8318" y="7616"/>
                            </a:lnTo>
                            <a:cubicBezTo>
                              <a:pt x="8170" y="7470"/>
                              <a:pt x="8006" y="7325"/>
                              <a:pt x="7857" y="7179"/>
                            </a:cubicBezTo>
                            <a:lnTo>
                              <a:pt x="7143" y="7179"/>
                            </a:lnTo>
                            <a:cubicBezTo>
                              <a:pt x="7158" y="6702"/>
                              <a:pt x="7188" y="6225"/>
                              <a:pt x="7202" y="5748"/>
                            </a:cubicBezTo>
                            <a:cubicBezTo>
                              <a:pt x="6905" y="5444"/>
                              <a:pt x="6607" y="5126"/>
                              <a:pt x="6310" y="4821"/>
                            </a:cubicBezTo>
                            <a:cubicBezTo>
                              <a:pt x="6131" y="4556"/>
                              <a:pt x="5967" y="4291"/>
                              <a:pt x="5789" y="4026"/>
                            </a:cubicBezTo>
                            <a:cubicBezTo>
                              <a:pt x="5566" y="3827"/>
                              <a:pt x="6110" y="3581"/>
                              <a:pt x="5887" y="3382"/>
                            </a:cubicBezTo>
                            <a:cubicBezTo>
                              <a:pt x="5842" y="2720"/>
                              <a:pt x="5045" y="2119"/>
                              <a:pt x="5000" y="1457"/>
                            </a:cubicBezTo>
                            <a:close/>
                          </a:path>
                        </a:pathLst>
                      </a:custGeom>
                      <a:solidFill>
                        <a:srgbClr val="C6F4F6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90" name="Google Shape;590;p3"/>
                      <p:cNvSpPr/>
                      <p:nvPr/>
                    </p:nvSpPr>
                    <p:spPr>
                      <a:xfrm>
                        <a:off x="1608338" y="4230782"/>
                        <a:ext cx="634742" cy="7310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2" h="720" extrusionOk="0">
                            <a:moveTo>
                              <a:pt x="672" y="240"/>
                            </a:moveTo>
                            <a:lnTo>
                              <a:pt x="576" y="240"/>
                            </a:lnTo>
                            <a:lnTo>
                              <a:pt x="672" y="384"/>
                            </a:lnTo>
                            <a:lnTo>
                              <a:pt x="624" y="480"/>
                            </a:lnTo>
                            <a:lnTo>
                              <a:pt x="528" y="480"/>
                            </a:lnTo>
                            <a:lnTo>
                              <a:pt x="480" y="528"/>
                            </a:lnTo>
                            <a:lnTo>
                              <a:pt x="384" y="528"/>
                            </a:lnTo>
                            <a:lnTo>
                              <a:pt x="384" y="576"/>
                            </a:lnTo>
                            <a:lnTo>
                              <a:pt x="336" y="624"/>
                            </a:lnTo>
                            <a:lnTo>
                              <a:pt x="336" y="672"/>
                            </a:lnTo>
                            <a:lnTo>
                              <a:pt x="192" y="720"/>
                            </a:lnTo>
                            <a:lnTo>
                              <a:pt x="192" y="624"/>
                            </a:lnTo>
                            <a:lnTo>
                              <a:pt x="96" y="528"/>
                            </a:lnTo>
                            <a:lnTo>
                              <a:pt x="0" y="384"/>
                            </a:lnTo>
                            <a:lnTo>
                              <a:pt x="96" y="288"/>
                            </a:lnTo>
                            <a:lnTo>
                              <a:pt x="192" y="192"/>
                            </a:lnTo>
                            <a:lnTo>
                              <a:pt x="240" y="192"/>
                            </a:lnTo>
                            <a:lnTo>
                              <a:pt x="288" y="144"/>
                            </a:lnTo>
                            <a:lnTo>
                              <a:pt x="384" y="96"/>
                            </a:lnTo>
                            <a:lnTo>
                              <a:pt x="384" y="0"/>
                            </a:lnTo>
                            <a:lnTo>
                              <a:pt x="528" y="96"/>
                            </a:lnTo>
                            <a:lnTo>
                              <a:pt x="528" y="144"/>
                            </a:lnTo>
                            <a:lnTo>
                              <a:pt x="624" y="144"/>
                            </a:lnTo>
                            <a:lnTo>
                              <a:pt x="624" y="192"/>
                            </a:lnTo>
                            <a:lnTo>
                              <a:pt x="672" y="192"/>
                            </a:lnTo>
                            <a:lnTo>
                              <a:pt x="576" y="240"/>
                            </a:lnTo>
                            <a:lnTo>
                              <a:pt x="624" y="240"/>
                            </a:lnTo>
                          </a:path>
                        </a:pathLst>
                      </a:custGeom>
                      <a:solidFill>
                        <a:srgbClr val="FCF3D0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91" name="Google Shape;591;p3"/>
                      <p:cNvSpPr/>
                      <p:nvPr/>
                    </p:nvSpPr>
                    <p:spPr>
                      <a:xfrm>
                        <a:off x="2243080" y="3645526"/>
                        <a:ext cx="892836" cy="7789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3" h="768" extrusionOk="0">
                            <a:moveTo>
                              <a:pt x="624" y="144"/>
                            </a:moveTo>
                            <a:lnTo>
                              <a:pt x="672" y="192"/>
                            </a:lnTo>
                            <a:lnTo>
                              <a:pt x="758" y="269"/>
                            </a:lnTo>
                            <a:lnTo>
                              <a:pt x="816" y="288"/>
                            </a:lnTo>
                            <a:lnTo>
                              <a:pt x="873" y="339"/>
                            </a:lnTo>
                            <a:lnTo>
                              <a:pt x="938" y="354"/>
                            </a:lnTo>
                            <a:lnTo>
                              <a:pt x="953" y="464"/>
                            </a:lnTo>
                            <a:lnTo>
                              <a:pt x="878" y="594"/>
                            </a:lnTo>
                            <a:lnTo>
                              <a:pt x="864" y="672"/>
                            </a:lnTo>
                            <a:lnTo>
                              <a:pt x="816" y="768"/>
                            </a:lnTo>
                            <a:lnTo>
                              <a:pt x="672" y="720"/>
                            </a:lnTo>
                            <a:lnTo>
                              <a:pt x="528" y="720"/>
                            </a:lnTo>
                            <a:lnTo>
                              <a:pt x="480" y="672"/>
                            </a:lnTo>
                            <a:lnTo>
                              <a:pt x="367" y="669"/>
                            </a:lnTo>
                            <a:lnTo>
                              <a:pt x="240" y="720"/>
                            </a:lnTo>
                            <a:lnTo>
                              <a:pt x="96" y="672"/>
                            </a:lnTo>
                            <a:lnTo>
                              <a:pt x="48" y="672"/>
                            </a:lnTo>
                            <a:lnTo>
                              <a:pt x="0" y="624"/>
                            </a:lnTo>
                            <a:lnTo>
                              <a:pt x="96" y="576"/>
                            </a:lnTo>
                            <a:lnTo>
                              <a:pt x="192" y="528"/>
                            </a:lnTo>
                            <a:lnTo>
                              <a:pt x="144" y="480"/>
                            </a:lnTo>
                            <a:lnTo>
                              <a:pt x="192" y="432"/>
                            </a:lnTo>
                            <a:lnTo>
                              <a:pt x="144" y="336"/>
                            </a:lnTo>
                            <a:lnTo>
                              <a:pt x="272" y="334"/>
                            </a:lnTo>
                            <a:lnTo>
                              <a:pt x="384" y="288"/>
                            </a:lnTo>
                            <a:lnTo>
                              <a:pt x="336" y="192"/>
                            </a:lnTo>
                            <a:lnTo>
                              <a:pt x="307" y="99"/>
                            </a:lnTo>
                            <a:lnTo>
                              <a:pt x="336" y="0"/>
                            </a:lnTo>
                            <a:lnTo>
                              <a:pt x="432" y="48"/>
                            </a:lnTo>
                            <a:lnTo>
                              <a:pt x="528" y="0"/>
                            </a:lnTo>
                            <a:lnTo>
                              <a:pt x="624" y="96"/>
                            </a:lnTo>
                            <a:lnTo>
                              <a:pt x="624" y="144"/>
                            </a:lnTo>
                            <a:close/>
                          </a:path>
                        </a:pathLst>
                      </a:custGeom>
                      <a:solidFill>
                        <a:srgbClr val="FDE9C8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92" name="Google Shape;592;p3"/>
                      <p:cNvSpPr/>
                      <p:nvPr/>
                    </p:nvSpPr>
                    <p:spPr>
                      <a:xfrm>
                        <a:off x="2943919" y="4064586"/>
                        <a:ext cx="740708" cy="9461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88" h="932" extrusionOk="0">
                            <a:moveTo>
                              <a:pt x="185" y="0"/>
                            </a:moveTo>
                            <a:lnTo>
                              <a:pt x="305" y="40"/>
                            </a:lnTo>
                            <a:cubicBezTo>
                              <a:pt x="290" y="65"/>
                              <a:pt x="275" y="89"/>
                              <a:pt x="260" y="114"/>
                            </a:cubicBezTo>
                            <a:lnTo>
                              <a:pt x="356" y="162"/>
                            </a:lnTo>
                            <a:lnTo>
                              <a:pt x="404" y="162"/>
                            </a:lnTo>
                            <a:lnTo>
                              <a:pt x="500" y="210"/>
                            </a:lnTo>
                            <a:lnTo>
                              <a:pt x="548" y="258"/>
                            </a:lnTo>
                            <a:lnTo>
                              <a:pt x="596" y="258"/>
                            </a:lnTo>
                            <a:lnTo>
                              <a:pt x="692" y="306"/>
                            </a:lnTo>
                            <a:lnTo>
                              <a:pt x="788" y="402"/>
                            </a:lnTo>
                            <a:lnTo>
                              <a:pt x="788" y="450"/>
                            </a:lnTo>
                            <a:lnTo>
                              <a:pt x="692" y="498"/>
                            </a:lnTo>
                            <a:lnTo>
                              <a:pt x="644" y="594"/>
                            </a:lnTo>
                            <a:lnTo>
                              <a:pt x="644" y="642"/>
                            </a:lnTo>
                            <a:lnTo>
                              <a:pt x="692" y="690"/>
                            </a:lnTo>
                            <a:lnTo>
                              <a:pt x="596" y="786"/>
                            </a:lnTo>
                            <a:lnTo>
                              <a:pt x="596" y="882"/>
                            </a:lnTo>
                            <a:cubicBezTo>
                              <a:pt x="579" y="897"/>
                              <a:pt x="563" y="912"/>
                              <a:pt x="546" y="927"/>
                            </a:cubicBezTo>
                            <a:cubicBezTo>
                              <a:pt x="519" y="919"/>
                              <a:pt x="493" y="910"/>
                              <a:pt x="466" y="902"/>
                            </a:cubicBezTo>
                            <a:cubicBezTo>
                              <a:pt x="445" y="911"/>
                              <a:pt x="425" y="921"/>
                              <a:pt x="404" y="930"/>
                            </a:cubicBezTo>
                            <a:cubicBezTo>
                              <a:pt x="385" y="914"/>
                              <a:pt x="365" y="898"/>
                              <a:pt x="346" y="882"/>
                            </a:cubicBezTo>
                            <a:cubicBezTo>
                              <a:pt x="333" y="898"/>
                              <a:pt x="321" y="914"/>
                              <a:pt x="308" y="930"/>
                            </a:cubicBezTo>
                            <a:cubicBezTo>
                              <a:pt x="292" y="931"/>
                              <a:pt x="276" y="931"/>
                              <a:pt x="260" y="932"/>
                            </a:cubicBezTo>
                            <a:cubicBezTo>
                              <a:pt x="245" y="910"/>
                              <a:pt x="230" y="889"/>
                              <a:pt x="215" y="867"/>
                            </a:cubicBezTo>
                            <a:lnTo>
                              <a:pt x="116" y="882"/>
                            </a:lnTo>
                            <a:cubicBezTo>
                              <a:pt x="104" y="863"/>
                              <a:pt x="92" y="845"/>
                              <a:pt x="80" y="826"/>
                            </a:cubicBezTo>
                            <a:cubicBezTo>
                              <a:pt x="82" y="771"/>
                              <a:pt x="83" y="716"/>
                              <a:pt x="85" y="661"/>
                            </a:cubicBezTo>
                            <a:cubicBezTo>
                              <a:pt x="79" y="623"/>
                              <a:pt x="74" y="584"/>
                              <a:pt x="68" y="546"/>
                            </a:cubicBezTo>
                            <a:lnTo>
                              <a:pt x="20" y="450"/>
                            </a:lnTo>
                            <a:cubicBezTo>
                              <a:pt x="13" y="435"/>
                              <a:pt x="7" y="421"/>
                              <a:pt x="0" y="406"/>
                            </a:cubicBezTo>
                            <a:cubicBezTo>
                              <a:pt x="7" y="389"/>
                              <a:pt x="13" y="371"/>
                              <a:pt x="20" y="354"/>
                            </a:cubicBezTo>
                            <a:lnTo>
                              <a:pt x="68" y="354"/>
                            </a:lnTo>
                            <a:lnTo>
                              <a:pt x="116" y="210"/>
                            </a:lnTo>
                            <a:lnTo>
                              <a:pt x="212" y="66"/>
                            </a:lnTo>
                            <a:lnTo>
                              <a:pt x="185" y="0"/>
                            </a:lnTo>
                            <a:close/>
                          </a:path>
                        </a:pathLst>
                      </a:custGeom>
                      <a:solidFill>
                        <a:srgbClr val="FCF3D0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93" name="Google Shape;593;p3"/>
                      <p:cNvSpPr/>
                      <p:nvPr/>
                    </p:nvSpPr>
                    <p:spPr>
                      <a:xfrm>
                        <a:off x="2151803" y="4325606"/>
                        <a:ext cx="880246" cy="7320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34" h="720" extrusionOk="0">
                            <a:moveTo>
                              <a:pt x="934" y="553"/>
                            </a:moveTo>
                            <a:cubicBezTo>
                              <a:pt x="927" y="561"/>
                              <a:pt x="919" y="568"/>
                              <a:pt x="912" y="576"/>
                            </a:cubicBezTo>
                            <a:lnTo>
                              <a:pt x="864" y="624"/>
                            </a:lnTo>
                            <a:lnTo>
                              <a:pt x="794" y="664"/>
                            </a:lnTo>
                            <a:cubicBezTo>
                              <a:pt x="769" y="651"/>
                              <a:pt x="745" y="637"/>
                              <a:pt x="720" y="624"/>
                            </a:cubicBezTo>
                            <a:lnTo>
                              <a:pt x="672" y="624"/>
                            </a:lnTo>
                            <a:lnTo>
                              <a:pt x="624" y="720"/>
                            </a:lnTo>
                            <a:lnTo>
                              <a:pt x="528" y="720"/>
                            </a:lnTo>
                            <a:lnTo>
                              <a:pt x="144" y="624"/>
                            </a:lnTo>
                            <a:lnTo>
                              <a:pt x="192" y="480"/>
                            </a:lnTo>
                            <a:lnTo>
                              <a:pt x="144" y="432"/>
                            </a:lnTo>
                            <a:lnTo>
                              <a:pt x="48" y="432"/>
                            </a:lnTo>
                            <a:lnTo>
                              <a:pt x="0" y="384"/>
                            </a:lnTo>
                            <a:lnTo>
                              <a:pt x="48" y="384"/>
                            </a:lnTo>
                            <a:lnTo>
                              <a:pt x="96" y="288"/>
                            </a:lnTo>
                            <a:lnTo>
                              <a:pt x="0" y="144"/>
                            </a:lnTo>
                            <a:lnTo>
                              <a:pt x="96" y="144"/>
                            </a:lnTo>
                            <a:lnTo>
                              <a:pt x="144" y="96"/>
                            </a:lnTo>
                            <a:lnTo>
                              <a:pt x="144" y="0"/>
                            </a:lnTo>
                            <a:lnTo>
                              <a:pt x="240" y="0"/>
                            </a:lnTo>
                            <a:lnTo>
                              <a:pt x="336" y="48"/>
                            </a:lnTo>
                            <a:lnTo>
                              <a:pt x="480" y="0"/>
                            </a:lnTo>
                            <a:lnTo>
                              <a:pt x="576" y="0"/>
                            </a:lnTo>
                            <a:lnTo>
                              <a:pt x="624" y="48"/>
                            </a:lnTo>
                            <a:lnTo>
                              <a:pt x="768" y="48"/>
                            </a:lnTo>
                            <a:lnTo>
                              <a:pt x="864" y="96"/>
                            </a:lnTo>
                            <a:lnTo>
                              <a:pt x="864" y="144"/>
                            </a:lnTo>
                            <a:lnTo>
                              <a:pt x="864" y="192"/>
                            </a:lnTo>
                            <a:lnTo>
                              <a:pt x="912" y="288"/>
                            </a:lnTo>
                            <a:cubicBezTo>
                              <a:pt x="919" y="376"/>
                              <a:pt x="927" y="465"/>
                              <a:pt x="934" y="553"/>
                            </a:cubicBezTo>
                            <a:close/>
                          </a:path>
                        </a:pathLst>
                      </a:custGeom>
                      <a:solidFill>
                        <a:srgbClr val="C6F4F6"/>
                      </a:solidFill>
                      <a:ln w="19050" cap="flat" cmpd="sng">
                        <a:solidFill>
                          <a:schemeClr val="lt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9350" tIns="34675" rIns="69350" bIns="34675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594" name="Google Shape;594;p3"/>
                    <p:cNvSpPr/>
                    <p:nvPr/>
                  </p:nvSpPr>
                  <p:spPr>
                    <a:xfrm>
                      <a:off x="423835" y="2087563"/>
                      <a:ext cx="3325840" cy="3121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12" h="2586" extrusionOk="0">
                          <a:moveTo>
                            <a:pt x="2210" y="290"/>
                          </a:moveTo>
                          <a:lnTo>
                            <a:pt x="2110" y="273"/>
                          </a:lnTo>
                          <a:lnTo>
                            <a:pt x="2054" y="218"/>
                          </a:lnTo>
                          <a:lnTo>
                            <a:pt x="2022" y="139"/>
                          </a:lnTo>
                          <a:lnTo>
                            <a:pt x="2022" y="118"/>
                          </a:lnTo>
                          <a:lnTo>
                            <a:pt x="1918" y="16"/>
                          </a:lnTo>
                          <a:lnTo>
                            <a:pt x="1886" y="46"/>
                          </a:lnTo>
                          <a:lnTo>
                            <a:pt x="1858" y="29"/>
                          </a:lnTo>
                          <a:lnTo>
                            <a:pt x="1665" y="97"/>
                          </a:lnTo>
                          <a:lnTo>
                            <a:pt x="1629" y="218"/>
                          </a:lnTo>
                          <a:lnTo>
                            <a:pt x="1542" y="290"/>
                          </a:lnTo>
                          <a:lnTo>
                            <a:pt x="1508" y="255"/>
                          </a:lnTo>
                          <a:lnTo>
                            <a:pt x="1475" y="290"/>
                          </a:lnTo>
                          <a:lnTo>
                            <a:pt x="1475" y="321"/>
                          </a:lnTo>
                          <a:lnTo>
                            <a:pt x="1372" y="326"/>
                          </a:lnTo>
                          <a:lnTo>
                            <a:pt x="1308" y="221"/>
                          </a:lnTo>
                          <a:lnTo>
                            <a:pt x="1241" y="10"/>
                          </a:lnTo>
                          <a:lnTo>
                            <a:pt x="1153" y="0"/>
                          </a:lnTo>
                          <a:lnTo>
                            <a:pt x="1105" y="42"/>
                          </a:lnTo>
                          <a:lnTo>
                            <a:pt x="905" y="97"/>
                          </a:lnTo>
                          <a:lnTo>
                            <a:pt x="865" y="206"/>
                          </a:lnTo>
                          <a:lnTo>
                            <a:pt x="959" y="337"/>
                          </a:lnTo>
                          <a:lnTo>
                            <a:pt x="821" y="341"/>
                          </a:lnTo>
                          <a:lnTo>
                            <a:pt x="757" y="420"/>
                          </a:lnTo>
                          <a:lnTo>
                            <a:pt x="765" y="517"/>
                          </a:lnTo>
                          <a:lnTo>
                            <a:pt x="850" y="592"/>
                          </a:lnTo>
                          <a:lnTo>
                            <a:pt x="785" y="669"/>
                          </a:lnTo>
                          <a:lnTo>
                            <a:pt x="840" y="676"/>
                          </a:lnTo>
                          <a:lnTo>
                            <a:pt x="849" y="757"/>
                          </a:lnTo>
                          <a:lnTo>
                            <a:pt x="816" y="790"/>
                          </a:lnTo>
                          <a:lnTo>
                            <a:pt x="813" y="841"/>
                          </a:lnTo>
                          <a:lnTo>
                            <a:pt x="744" y="883"/>
                          </a:lnTo>
                          <a:lnTo>
                            <a:pt x="673" y="887"/>
                          </a:lnTo>
                          <a:lnTo>
                            <a:pt x="622" y="898"/>
                          </a:lnTo>
                          <a:lnTo>
                            <a:pt x="602" y="965"/>
                          </a:lnTo>
                          <a:lnTo>
                            <a:pt x="528" y="866"/>
                          </a:lnTo>
                          <a:lnTo>
                            <a:pt x="405" y="803"/>
                          </a:lnTo>
                          <a:lnTo>
                            <a:pt x="208" y="811"/>
                          </a:lnTo>
                          <a:lnTo>
                            <a:pt x="120" y="975"/>
                          </a:lnTo>
                          <a:lnTo>
                            <a:pt x="148" y="1026"/>
                          </a:lnTo>
                          <a:lnTo>
                            <a:pt x="96" y="1072"/>
                          </a:lnTo>
                          <a:lnTo>
                            <a:pt x="84" y="1135"/>
                          </a:lnTo>
                          <a:lnTo>
                            <a:pt x="172" y="1181"/>
                          </a:lnTo>
                          <a:lnTo>
                            <a:pt x="96" y="1338"/>
                          </a:lnTo>
                          <a:lnTo>
                            <a:pt x="88" y="1434"/>
                          </a:lnTo>
                          <a:lnTo>
                            <a:pt x="20" y="1468"/>
                          </a:lnTo>
                          <a:lnTo>
                            <a:pt x="16" y="1518"/>
                          </a:lnTo>
                          <a:lnTo>
                            <a:pt x="80" y="1547"/>
                          </a:lnTo>
                          <a:lnTo>
                            <a:pt x="100" y="1594"/>
                          </a:lnTo>
                          <a:lnTo>
                            <a:pt x="48" y="1644"/>
                          </a:lnTo>
                          <a:lnTo>
                            <a:pt x="204" y="1673"/>
                          </a:lnTo>
                          <a:lnTo>
                            <a:pt x="164" y="1728"/>
                          </a:lnTo>
                          <a:lnTo>
                            <a:pt x="296" y="1947"/>
                          </a:lnTo>
                          <a:lnTo>
                            <a:pt x="244" y="2019"/>
                          </a:lnTo>
                          <a:lnTo>
                            <a:pt x="127" y="2005"/>
                          </a:lnTo>
                          <a:lnTo>
                            <a:pt x="71" y="2046"/>
                          </a:lnTo>
                          <a:lnTo>
                            <a:pt x="32" y="2145"/>
                          </a:lnTo>
                          <a:lnTo>
                            <a:pt x="36" y="2221"/>
                          </a:lnTo>
                          <a:lnTo>
                            <a:pt x="0" y="2376"/>
                          </a:lnTo>
                          <a:lnTo>
                            <a:pt x="96" y="2494"/>
                          </a:lnTo>
                          <a:lnTo>
                            <a:pt x="124" y="2570"/>
                          </a:lnTo>
                          <a:lnTo>
                            <a:pt x="196" y="2586"/>
                          </a:lnTo>
                          <a:lnTo>
                            <a:pt x="384" y="2523"/>
                          </a:lnTo>
                          <a:lnTo>
                            <a:pt x="489" y="2515"/>
                          </a:lnTo>
                          <a:lnTo>
                            <a:pt x="553" y="2435"/>
                          </a:lnTo>
                          <a:lnTo>
                            <a:pt x="673" y="2397"/>
                          </a:lnTo>
                          <a:lnTo>
                            <a:pt x="739" y="2327"/>
                          </a:lnTo>
                          <a:lnTo>
                            <a:pt x="840" y="2327"/>
                          </a:lnTo>
                          <a:lnTo>
                            <a:pt x="853" y="2259"/>
                          </a:lnTo>
                          <a:lnTo>
                            <a:pt x="961" y="2347"/>
                          </a:lnTo>
                          <a:lnTo>
                            <a:pt x="1025" y="2271"/>
                          </a:lnTo>
                          <a:lnTo>
                            <a:pt x="1093" y="2266"/>
                          </a:lnTo>
                          <a:lnTo>
                            <a:pt x="1165" y="2351"/>
                          </a:lnTo>
                          <a:lnTo>
                            <a:pt x="1157" y="2439"/>
                          </a:lnTo>
                          <a:lnTo>
                            <a:pt x="1297" y="2389"/>
                          </a:lnTo>
                          <a:lnTo>
                            <a:pt x="1297" y="2347"/>
                          </a:lnTo>
                          <a:lnTo>
                            <a:pt x="1325" y="2300"/>
                          </a:lnTo>
                          <a:lnTo>
                            <a:pt x="1369" y="2266"/>
                          </a:lnTo>
                          <a:lnTo>
                            <a:pt x="1413" y="2262"/>
                          </a:lnTo>
                          <a:lnTo>
                            <a:pt x="1481" y="2233"/>
                          </a:lnTo>
                          <a:lnTo>
                            <a:pt x="1508" y="2292"/>
                          </a:lnTo>
                          <a:lnTo>
                            <a:pt x="1609" y="2292"/>
                          </a:lnTo>
                          <a:lnTo>
                            <a:pt x="1609" y="2362"/>
                          </a:lnTo>
                          <a:lnTo>
                            <a:pt x="1575" y="2397"/>
                          </a:lnTo>
                          <a:lnTo>
                            <a:pt x="1575" y="2432"/>
                          </a:lnTo>
                          <a:lnTo>
                            <a:pt x="1676" y="2468"/>
                          </a:lnTo>
                          <a:lnTo>
                            <a:pt x="1909" y="2537"/>
                          </a:lnTo>
                          <a:lnTo>
                            <a:pt x="1976" y="2537"/>
                          </a:lnTo>
                          <a:lnTo>
                            <a:pt x="2046" y="2440"/>
                          </a:lnTo>
                          <a:lnTo>
                            <a:pt x="2110" y="2502"/>
                          </a:lnTo>
                          <a:lnTo>
                            <a:pt x="2203" y="2413"/>
                          </a:lnTo>
                          <a:lnTo>
                            <a:pt x="2279" y="2434"/>
                          </a:lnTo>
                          <a:lnTo>
                            <a:pt x="2344" y="2502"/>
                          </a:lnTo>
                          <a:lnTo>
                            <a:pt x="2377" y="2502"/>
                          </a:lnTo>
                          <a:lnTo>
                            <a:pt x="2444" y="2468"/>
                          </a:lnTo>
                          <a:lnTo>
                            <a:pt x="2477" y="2502"/>
                          </a:lnTo>
                          <a:lnTo>
                            <a:pt x="2511" y="2502"/>
                          </a:lnTo>
                          <a:lnTo>
                            <a:pt x="2491" y="2445"/>
                          </a:lnTo>
                          <a:lnTo>
                            <a:pt x="2545" y="2468"/>
                          </a:lnTo>
                          <a:lnTo>
                            <a:pt x="2605" y="2451"/>
                          </a:lnTo>
                          <a:lnTo>
                            <a:pt x="2645" y="2468"/>
                          </a:lnTo>
                          <a:lnTo>
                            <a:pt x="2643" y="2342"/>
                          </a:lnTo>
                          <a:lnTo>
                            <a:pt x="2730" y="2277"/>
                          </a:lnTo>
                          <a:lnTo>
                            <a:pt x="2687" y="2174"/>
                          </a:lnTo>
                          <a:lnTo>
                            <a:pt x="2725" y="2103"/>
                          </a:lnTo>
                          <a:lnTo>
                            <a:pt x="2812" y="2046"/>
                          </a:lnTo>
                          <a:lnTo>
                            <a:pt x="2787" y="2006"/>
                          </a:lnTo>
                          <a:lnTo>
                            <a:pt x="2741" y="1913"/>
                          </a:lnTo>
                          <a:lnTo>
                            <a:pt x="2671" y="1907"/>
                          </a:lnTo>
                          <a:lnTo>
                            <a:pt x="2632" y="1923"/>
                          </a:lnTo>
                          <a:lnTo>
                            <a:pt x="2612" y="1871"/>
                          </a:lnTo>
                          <a:lnTo>
                            <a:pt x="2545" y="1800"/>
                          </a:lnTo>
                          <a:lnTo>
                            <a:pt x="2444" y="1765"/>
                          </a:lnTo>
                          <a:lnTo>
                            <a:pt x="2410" y="1765"/>
                          </a:lnTo>
                          <a:lnTo>
                            <a:pt x="2444" y="1695"/>
                          </a:lnTo>
                          <a:lnTo>
                            <a:pt x="2344" y="1659"/>
                          </a:lnTo>
                          <a:lnTo>
                            <a:pt x="2310" y="1590"/>
                          </a:lnTo>
                          <a:lnTo>
                            <a:pt x="2277" y="1590"/>
                          </a:lnTo>
                          <a:lnTo>
                            <a:pt x="2244" y="1554"/>
                          </a:lnTo>
                          <a:lnTo>
                            <a:pt x="2177" y="1519"/>
                          </a:lnTo>
                          <a:lnTo>
                            <a:pt x="2077" y="1414"/>
                          </a:lnTo>
                          <a:lnTo>
                            <a:pt x="2077" y="1379"/>
                          </a:lnTo>
                          <a:lnTo>
                            <a:pt x="2051" y="1331"/>
                          </a:lnTo>
                          <a:lnTo>
                            <a:pt x="2110" y="1309"/>
                          </a:lnTo>
                          <a:lnTo>
                            <a:pt x="2177" y="1238"/>
                          </a:lnTo>
                          <a:lnTo>
                            <a:pt x="2210" y="1133"/>
                          </a:lnTo>
                          <a:lnTo>
                            <a:pt x="2177" y="1063"/>
                          </a:lnTo>
                          <a:lnTo>
                            <a:pt x="2177" y="993"/>
                          </a:lnTo>
                          <a:lnTo>
                            <a:pt x="2210" y="957"/>
                          </a:lnTo>
                          <a:lnTo>
                            <a:pt x="2210" y="852"/>
                          </a:lnTo>
                          <a:lnTo>
                            <a:pt x="2244" y="712"/>
                          </a:lnTo>
                          <a:lnTo>
                            <a:pt x="2244" y="607"/>
                          </a:lnTo>
                          <a:lnTo>
                            <a:pt x="2210" y="502"/>
                          </a:lnTo>
                          <a:lnTo>
                            <a:pt x="2250" y="429"/>
                          </a:lnTo>
                          <a:lnTo>
                            <a:pt x="2214" y="374"/>
                          </a:lnTo>
                          <a:lnTo>
                            <a:pt x="2210" y="290"/>
                          </a:lnTo>
                          <a:close/>
                        </a:path>
                      </a:pathLst>
                    </a:custGeom>
                    <a:noFill/>
                    <a:ln w="1428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254000" sx="102000" sy="102000" algn="ctr" rotWithShape="0">
                        <a:srgbClr val="000000">
                          <a:alpha val="57647"/>
                        </a:srgbClr>
                      </a:outerShdw>
                    </a:effectLst>
                  </p:spPr>
                  <p:txBody>
                    <a:bodyPr spcFirstLastPara="1" wrap="square" lIns="117550" tIns="58775" rIns="117550" bIns="58775" anchor="t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3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595" name="Google Shape;595;p3"/>
            <p:cNvSpPr/>
            <p:nvPr/>
          </p:nvSpPr>
          <p:spPr>
            <a:xfrm>
              <a:off x="1117772" y="4212462"/>
              <a:ext cx="1646621" cy="354490"/>
            </a:xfrm>
            <a:prstGeom prst="rect">
              <a:avLst/>
            </a:prstGeom>
            <a:solidFill>
              <a:srgbClr val="5C56A8"/>
            </a:solidFill>
            <a:ln>
              <a:noFill/>
            </a:ln>
          </p:spPr>
          <p:txBody>
            <a:bodyPr spcFirstLastPara="1" wrap="square" lIns="117550" tIns="58775" rIns="117550" bIns="587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› 70 000 детей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3"/>
          <p:cNvSpPr/>
          <p:nvPr/>
        </p:nvSpPr>
        <p:spPr>
          <a:xfrm>
            <a:off x="2082937" y="2699544"/>
            <a:ext cx="1460500" cy="1563688"/>
          </a:xfrm>
          <a:prstGeom prst="ellipse">
            <a:avLst/>
          </a:prstGeom>
          <a:solidFill>
            <a:srgbClr val="651147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7" name="Google Shape;597;p3"/>
          <p:cNvGrpSpPr/>
          <p:nvPr/>
        </p:nvGrpSpPr>
        <p:grpSpPr>
          <a:xfrm>
            <a:off x="1059000" y="3325019"/>
            <a:ext cx="684213" cy="755650"/>
            <a:chOff x="5747271" y="5127666"/>
            <a:chExt cx="914400" cy="914400"/>
          </a:xfrm>
        </p:grpSpPr>
        <p:sp>
          <p:nvSpPr>
            <p:cNvPr id="598" name="Google Shape;598;p3"/>
            <p:cNvSpPr/>
            <p:nvPr/>
          </p:nvSpPr>
          <p:spPr>
            <a:xfrm>
              <a:off x="5747271" y="5127666"/>
              <a:ext cx="914400" cy="914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00B050"/>
                </a:gs>
              </a:gsLst>
              <a:lin ang="2700000" scaled="0"/>
            </a:gra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41300" dist="508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9" name="Google Shape;599;p3" descr="https://www.shareicon.net/download/2015/09/26/646859_weather_512x51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34585" y="5276536"/>
              <a:ext cx="348153" cy="348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3" descr="https://www.shareicon.net/download/2016/08/06/807743_tools_512x512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78264" y="5533926"/>
              <a:ext cx="461515" cy="46151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1" name="Google Shape;601;p3"/>
            <p:cNvCxnSpPr/>
            <p:nvPr/>
          </p:nvCxnSpPr>
          <p:spPr>
            <a:xfrm>
              <a:off x="5789703" y="5832677"/>
              <a:ext cx="252468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2" name="Google Shape;602;p3"/>
            <p:cNvCxnSpPr/>
            <p:nvPr/>
          </p:nvCxnSpPr>
          <p:spPr>
            <a:xfrm>
              <a:off x="6358285" y="5832677"/>
              <a:ext cx="252468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03" name="Google Shape;603;p3"/>
            <p:cNvGrpSpPr/>
            <p:nvPr/>
          </p:nvGrpSpPr>
          <p:grpSpPr>
            <a:xfrm>
              <a:off x="5905210" y="5205795"/>
              <a:ext cx="304564" cy="380992"/>
              <a:chOff x="3119677" y="3485874"/>
              <a:chExt cx="304564" cy="327858"/>
            </a:xfrm>
          </p:grpSpPr>
          <p:sp>
            <p:nvSpPr>
              <p:cNvPr id="604" name="Google Shape;604;p3"/>
              <p:cNvSpPr/>
              <p:nvPr/>
            </p:nvSpPr>
            <p:spPr>
              <a:xfrm rot="-817551">
                <a:off x="3127220" y="3645116"/>
                <a:ext cx="197307" cy="87614"/>
              </a:xfrm>
              <a:custGeom>
                <a:avLst/>
                <a:gdLst/>
                <a:ahLst/>
                <a:cxnLst/>
                <a:rect l="l" t="t" r="r" b="b"/>
                <a:pathLst>
                  <a:path w="196516" h="88231" extrusionOk="0">
                    <a:moveTo>
                      <a:pt x="0" y="12031"/>
                    </a:moveTo>
                    <a:lnTo>
                      <a:pt x="68179" y="88231"/>
                    </a:lnTo>
                    <a:lnTo>
                      <a:pt x="196516" y="0"/>
                    </a:lnTo>
                    <a:lnTo>
                      <a:pt x="76200" y="56147"/>
                    </a:lnTo>
                    <a:lnTo>
                      <a:pt x="0" y="120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3279974" y="3745955"/>
                <a:ext cx="144267" cy="67777"/>
              </a:xfrm>
              <a:custGeom>
                <a:avLst/>
                <a:gdLst/>
                <a:ahLst/>
                <a:cxnLst/>
                <a:rect l="l" t="t" r="r" b="b"/>
                <a:pathLst>
                  <a:path w="196516" h="88231" extrusionOk="0">
                    <a:moveTo>
                      <a:pt x="0" y="12031"/>
                    </a:moveTo>
                    <a:lnTo>
                      <a:pt x="68179" y="88231"/>
                    </a:lnTo>
                    <a:lnTo>
                      <a:pt x="196516" y="0"/>
                    </a:lnTo>
                    <a:lnTo>
                      <a:pt x="76200" y="56147"/>
                    </a:lnTo>
                    <a:lnTo>
                      <a:pt x="0" y="120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 rot="1058384">
                <a:off x="3197233" y="3506256"/>
                <a:ext cx="144267" cy="62818"/>
              </a:xfrm>
              <a:custGeom>
                <a:avLst/>
                <a:gdLst/>
                <a:ahLst/>
                <a:cxnLst/>
                <a:rect l="l" t="t" r="r" b="b"/>
                <a:pathLst>
                  <a:path w="196516" h="88231" extrusionOk="0">
                    <a:moveTo>
                      <a:pt x="0" y="12031"/>
                    </a:moveTo>
                    <a:lnTo>
                      <a:pt x="68179" y="88231"/>
                    </a:lnTo>
                    <a:lnTo>
                      <a:pt x="196516" y="0"/>
                    </a:lnTo>
                    <a:lnTo>
                      <a:pt x="76200" y="56147"/>
                    </a:lnTo>
                    <a:lnTo>
                      <a:pt x="0" y="120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7" name="Google Shape;607;p3"/>
          <p:cNvGrpSpPr/>
          <p:nvPr/>
        </p:nvGrpSpPr>
        <p:grpSpPr>
          <a:xfrm>
            <a:off x="3735524" y="3325019"/>
            <a:ext cx="793750" cy="791819"/>
            <a:chOff x="3559810" y="5093409"/>
            <a:chExt cx="914400" cy="958168"/>
          </a:xfrm>
        </p:grpSpPr>
        <p:sp>
          <p:nvSpPr>
            <p:cNvPr id="608" name="Google Shape;608;p3"/>
            <p:cNvSpPr/>
            <p:nvPr/>
          </p:nvSpPr>
          <p:spPr>
            <a:xfrm>
              <a:off x="3559810" y="5093409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5050"/>
                </a:gs>
                <a:gs pos="100000">
                  <a:srgbClr val="CC0066"/>
                </a:gs>
              </a:gsLst>
              <a:lin ang="2700000" scaled="0"/>
            </a:gra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41300" dist="508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9" name="Google Shape;609;p3"/>
            <p:cNvGrpSpPr/>
            <p:nvPr/>
          </p:nvGrpSpPr>
          <p:grpSpPr>
            <a:xfrm>
              <a:off x="3609713" y="5181603"/>
              <a:ext cx="676188" cy="869973"/>
              <a:chOff x="4091432" y="4398023"/>
              <a:chExt cx="2270854" cy="2777095"/>
            </a:xfrm>
          </p:grpSpPr>
          <p:pic>
            <p:nvPicPr>
              <p:cNvPr id="610" name="Google Shape;610;p3" descr="http://www.icon2s.com/wp-content/uploads/2014/04/black-white-android-running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-864426">
                <a:off x="4328880" y="4849605"/>
                <a:ext cx="1795957" cy="21356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1" name="Google Shape;611;p3" descr="https://www.shareicon.net/download/2015/11/20/675005_hot_512x512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5637433" y="4398023"/>
                <a:ext cx="576749" cy="17302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12" name="Google Shape;612;p3"/>
          <p:cNvGrpSpPr/>
          <p:nvPr/>
        </p:nvGrpSpPr>
        <p:grpSpPr>
          <a:xfrm>
            <a:off x="4384812" y="4737894"/>
            <a:ext cx="703262" cy="730250"/>
            <a:chOff x="4625438" y="5170000"/>
            <a:chExt cx="914400" cy="914400"/>
          </a:xfrm>
        </p:grpSpPr>
        <p:sp>
          <p:nvSpPr>
            <p:cNvPr id="613" name="Google Shape;613;p3"/>
            <p:cNvSpPr/>
            <p:nvPr/>
          </p:nvSpPr>
          <p:spPr>
            <a:xfrm>
              <a:off x="4625438" y="5170000"/>
              <a:ext cx="914400" cy="914400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100000">
                  <a:srgbClr val="CC0066"/>
                </a:gs>
              </a:gsLst>
              <a:lin ang="2700000" scaled="0"/>
            </a:gra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41300" dist="508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4" name="Google Shape;614;p3" descr="https://www.shareicon.net/download/2015/11/13/671595_atom_512x512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38592" y="5296301"/>
              <a:ext cx="681707" cy="6817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5" name="Google Shape;615;p3"/>
            <p:cNvSpPr/>
            <p:nvPr/>
          </p:nvSpPr>
          <p:spPr>
            <a:xfrm>
              <a:off x="5015554" y="5565578"/>
              <a:ext cx="146552" cy="1470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3"/>
          <p:cNvGrpSpPr/>
          <p:nvPr/>
        </p:nvGrpSpPr>
        <p:grpSpPr>
          <a:xfrm>
            <a:off x="3579950" y="1943894"/>
            <a:ext cx="785813" cy="755650"/>
            <a:chOff x="2484543" y="5084942"/>
            <a:chExt cx="914400" cy="914400"/>
          </a:xfrm>
        </p:grpSpPr>
        <p:sp>
          <p:nvSpPr>
            <p:cNvPr id="617" name="Google Shape;617;p3"/>
            <p:cNvSpPr/>
            <p:nvPr/>
          </p:nvSpPr>
          <p:spPr>
            <a:xfrm>
              <a:off x="2484543" y="5084942"/>
              <a:ext cx="914400" cy="914400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rgbClr val="CC0066"/>
                </a:gs>
              </a:gsLst>
              <a:lin ang="2700000" scaled="0"/>
            </a:gradFill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41300" dist="508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8" name="Google Shape;618;p3" descr="http://abcdiabetes.com/wp-content/uploads/2017/05/Science-Classroom-icon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598104" y="5271783"/>
              <a:ext cx="634494" cy="6009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9" name="Google Shape;619;p3"/>
          <p:cNvGrpSpPr/>
          <p:nvPr/>
        </p:nvGrpSpPr>
        <p:grpSpPr>
          <a:xfrm>
            <a:off x="827455" y="4879473"/>
            <a:ext cx="974669" cy="939202"/>
            <a:chOff x="9462275" y="3999708"/>
            <a:chExt cx="1093653" cy="1146460"/>
          </a:xfrm>
        </p:grpSpPr>
        <p:sp>
          <p:nvSpPr>
            <p:cNvPr id="620" name="Google Shape;620;p3"/>
            <p:cNvSpPr/>
            <p:nvPr/>
          </p:nvSpPr>
          <p:spPr>
            <a:xfrm>
              <a:off x="9647270" y="4067176"/>
              <a:ext cx="851460" cy="817761"/>
            </a:xfrm>
            <a:prstGeom prst="ellipse">
              <a:avLst/>
            </a:prstGeom>
            <a:gradFill>
              <a:gsLst>
                <a:gs pos="0">
                  <a:srgbClr val="8285BA"/>
                </a:gs>
                <a:gs pos="100000">
                  <a:srgbClr val="00B050"/>
                </a:gs>
              </a:gsLst>
              <a:lin ang="2700000" scaled="0"/>
            </a:gradFill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41300" dist="508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1" name="Google Shape;621;p3" descr="https://www.immersionactive.com/wp-content/uploads/2015/01/IA-Website-2015-Icons_01_09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2181620">
              <a:off x="9616989" y="4210116"/>
              <a:ext cx="784225" cy="779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3" descr="https://image.freepik.com/free-icon/no-translate-detected_318-33669.jp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6795731">
              <a:off x="9885162" y="4075907"/>
              <a:ext cx="488950" cy="4905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3" name="Google Shape;623;p3"/>
          <p:cNvGrpSpPr/>
          <p:nvPr/>
        </p:nvGrpSpPr>
        <p:grpSpPr>
          <a:xfrm>
            <a:off x="2350747" y="1671694"/>
            <a:ext cx="772002" cy="785682"/>
            <a:chOff x="1337289" y="5103330"/>
            <a:chExt cx="968994" cy="962221"/>
          </a:xfrm>
        </p:grpSpPr>
        <p:sp>
          <p:nvSpPr>
            <p:cNvPr id="624" name="Google Shape;624;p3"/>
            <p:cNvSpPr/>
            <p:nvPr/>
          </p:nvSpPr>
          <p:spPr>
            <a:xfrm>
              <a:off x="1391689" y="5139229"/>
              <a:ext cx="914594" cy="915718"/>
            </a:xfrm>
            <a:prstGeom prst="ellipse">
              <a:avLst/>
            </a:prstGeom>
            <a:gradFill>
              <a:gsLst>
                <a:gs pos="0">
                  <a:srgbClr val="80C535"/>
                </a:gs>
                <a:gs pos="100000">
                  <a:srgbClr val="FFC000"/>
                </a:gs>
              </a:gsLst>
              <a:lin ang="2700000" scaled="0"/>
            </a:gradFill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41300" dist="50800" dir="5400000" algn="ctr" rotWithShape="0">
                <a:srgbClr val="000000">
                  <a:alpha val="4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5" name="Google Shape;625;p3"/>
            <p:cNvGrpSpPr/>
            <p:nvPr/>
          </p:nvGrpSpPr>
          <p:grpSpPr>
            <a:xfrm flipH="1">
              <a:off x="1609026" y="5261054"/>
              <a:ext cx="612277" cy="691166"/>
              <a:chOff x="6638546" y="3611253"/>
              <a:chExt cx="657602" cy="579747"/>
            </a:xfrm>
          </p:grpSpPr>
          <p:pic>
            <p:nvPicPr>
              <p:cNvPr id="626" name="Google Shape;626;p3" descr="http://icon-icons.com/icons2/38/PNG/512/brush_paint_5513.png"/>
              <p:cNvPicPr preferRelativeResize="0"/>
              <p:nvPr/>
            </p:nvPicPr>
            <p:blipFill rotWithShape="1">
              <a:blip r:embed="rId11">
                <a:alphaModFix/>
              </a:blip>
              <a:srcRect t="9483" r="9003"/>
              <a:stretch/>
            </p:blipFill>
            <p:spPr>
              <a:xfrm flipH="1">
                <a:off x="6638546" y="3611253"/>
                <a:ext cx="657602" cy="5797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7" name="Google Shape;627;p3"/>
              <p:cNvSpPr/>
              <p:nvPr/>
            </p:nvSpPr>
            <p:spPr>
              <a:xfrm>
                <a:off x="6994920" y="4012495"/>
                <a:ext cx="277222" cy="163422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63513" extrusionOk="0">
                    <a:moveTo>
                      <a:pt x="254000" y="158750"/>
                    </a:moveTo>
                    <a:cubicBezTo>
                      <a:pt x="276225" y="153988"/>
                      <a:pt x="212725" y="142875"/>
                      <a:pt x="196850" y="130175"/>
                    </a:cubicBezTo>
                    <a:cubicBezTo>
                      <a:pt x="180975" y="117475"/>
                      <a:pt x="174625" y="103188"/>
                      <a:pt x="158750" y="82550"/>
                    </a:cubicBezTo>
                    <a:cubicBezTo>
                      <a:pt x="142875" y="61913"/>
                      <a:pt x="114300" y="12700"/>
                      <a:pt x="101600" y="6350"/>
                    </a:cubicBezTo>
                    <a:cubicBezTo>
                      <a:pt x="88900" y="0"/>
                      <a:pt x="93662" y="38100"/>
                      <a:pt x="82550" y="44450"/>
                    </a:cubicBezTo>
                    <a:cubicBezTo>
                      <a:pt x="71438" y="50800"/>
                      <a:pt x="39687" y="38100"/>
                      <a:pt x="34925" y="44450"/>
                    </a:cubicBezTo>
                    <a:cubicBezTo>
                      <a:pt x="30163" y="50800"/>
                      <a:pt x="57150" y="74612"/>
                      <a:pt x="53975" y="82550"/>
                    </a:cubicBezTo>
                    <a:cubicBezTo>
                      <a:pt x="50800" y="90488"/>
                      <a:pt x="20638" y="82550"/>
                      <a:pt x="15875" y="92075"/>
                    </a:cubicBezTo>
                    <a:cubicBezTo>
                      <a:pt x="11112" y="101600"/>
                      <a:pt x="26988" y="130175"/>
                      <a:pt x="25400" y="139700"/>
                    </a:cubicBezTo>
                    <a:cubicBezTo>
                      <a:pt x="23813" y="149225"/>
                      <a:pt x="0" y="146050"/>
                      <a:pt x="6350" y="149225"/>
                    </a:cubicBezTo>
                    <a:cubicBezTo>
                      <a:pt x="12700" y="152400"/>
                      <a:pt x="30163" y="157163"/>
                      <a:pt x="63500" y="158750"/>
                    </a:cubicBezTo>
                    <a:cubicBezTo>
                      <a:pt x="96837" y="160337"/>
                      <a:pt x="231775" y="163513"/>
                      <a:pt x="254000" y="1587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28" name="Google Shape;628;p3" descr="http://cliparts.co/cliparts/Big/KE8/BigKE88jT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347259">
              <a:off x="1381725" y="5129507"/>
              <a:ext cx="565168" cy="909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p3"/>
          <p:cNvSpPr/>
          <p:nvPr/>
        </p:nvSpPr>
        <p:spPr>
          <a:xfrm>
            <a:off x="1951273" y="2831584"/>
            <a:ext cx="1732916" cy="144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550" tIns="58775" rIns="117550" bIns="587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6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59</a:t>
            </a:r>
            <a:endParaRPr kumimoji="0" sz="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УДО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30" name="Google Shape;630;p3"/>
          <p:cNvGraphicFramePr/>
          <p:nvPr>
            <p:extLst>
              <p:ext uri="{D42A27DB-BD31-4B8C-83A1-F6EECF244321}">
                <p14:modId xmlns:p14="http://schemas.microsoft.com/office/powerpoint/2010/main" val="2475270486"/>
              </p:ext>
            </p:extLst>
          </p:nvPr>
        </p:nvGraphicFramePr>
        <p:xfrm>
          <a:off x="6313665" y="488166"/>
          <a:ext cx="6059429" cy="567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633" name="Google Shape;633;p3"/>
          <p:cNvGrpSpPr/>
          <p:nvPr/>
        </p:nvGrpSpPr>
        <p:grpSpPr>
          <a:xfrm>
            <a:off x="296855" y="2780"/>
            <a:ext cx="1744222" cy="399073"/>
            <a:chOff x="296855" y="2780"/>
            <a:chExt cx="1744222" cy="399073"/>
          </a:xfrm>
        </p:grpSpPr>
        <p:pic>
          <p:nvPicPr>
            <p:cNvPr id="634" name="Google Shape;634;p3" descr="C:\Users\User\Desktop\logo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96855" y="2780"/>
              <a:ext cx="356405" cy="399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3"/>
            <p:cNvSpPr/>
            <p:nvPr/>
          </p:nvSpPr>
          <p:spPr>
            <a:xfrm>
              <a:off x="606313" y="81060"/>
              <a:ext cx="1434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Липецкая область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9255313" y="4293772"/>
            <a:ext cx="1225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2024 год </a:t>
            </a:r>
            <a:endParaRPr lang="ru-RU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321377" y="5769375"/>
            <a:ext cx="1032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2020 год</a:t>
            </a:r>
          </a:p>
        </p:txBody>
      </p:sp>
      <p:pic>
        <p:nvPicPr>
          <p:cNvPr id="10246" name="Picture 6" descr="https://ccr-roofing.com/wp-content/uploads/2018/01/71649736_m-692x675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16" y="4578376"/>
            <a:ext cx="3113495" cy="186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16454" y="5186394"/>
            <a:ext cx="1354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</a:rPr>
              <a:t>75 %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9231316" y="3762806"/>
            <a:ext cx="13504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80 %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0" name="Picture 10" descr="https://jenialkogolikov.ru/wp-content/uploads/2019/02/children-filled-1024x102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93" y="3971967"/>
            <a:ext cx="1190583" cy="11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3"/>
          <p:cNvGrpSpPr/>
          <p:nvPr/>
        </p:nvGrpSpPr>
        <p:grpSpPr>
          <a:xfrm>
            <a:off x="296855" y="2780"/>
            <a:ext cx="1744222" cy="399073"/>
            <a:chOff x="296855" y="2780"/>
            <a:chExt cx="1744222" cy="399073"/>
          </a:xfrm>
        </p:grpSpPr>
        <p:pic>
          <p:nvPicPr>
            <p:cNvPr id="634" name="Google Shape;634;p3" descr="C:\Users\User\Desktop\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55" y="2780"/>
              <a:ext cx="356405" cy="399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3"/>
            <p:cNvSpPr/>
            <p:nvPr/>
          </p:nvSpPr>
          <p:spPr>
            <a:xfrm>
              <a:off x="606313" y="81060"/>
              <a:ext cx="1434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Липецкая область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537;p2"/>
          <p:cNvSpPr/>
          <p:nvPr/>
        </p:nvSpPr>
        <p:spPr>
          <a:xfrm>
            <a:off x="1" y="690958"/>
            <a:ext cx="7421836" cy="958316"/>
          </a:xfrm>
          <a:custGeom>
            <a:avLst/>
            <a:gdLst/>
            <a:ahLst/>
            <a:cxnLst/>
            <a:rect l="l" t="t" r="r" b="b"/>
            <a:pathLst>
              <a:path w="7421836" h="958316" extrusionOk="0">
                <a:moveTo>
                  <a:pt x="0" y="10049"/>
                </a:moveTo>
                <a:lnTo>
                  <a:pt x="7421836" y="0"/>
                </a:lnTo>
                <a:lnTo>
                  <a:pt x="6658160" y="958316"/>
                </a:lnTo>
                <a:lnTo>
                  <a:pt x="0" y="958316"/>
                </a:lnTo>
                <a:lnTo>
                  <a:pt x="0" y="10049"/>
                </a:lnTo>
                <a:close/>
              </a:path>
            </a:pathLst>
          </a:custGeom>
          <a:solidFill>
            <a:srgbClr val="F69E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661905"/>
            <a:ext cx="7928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>
              <a:buClr>
                <a:srgbClr val="FFFFFF"/>
              </a:buClr>
              <a:buSzPts val="2000"/>
            </a:pPr>
            <a:r>
              <a:rPr lang="ru-RU" sz="2000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ПРЕДПОЛАГАЕМЫЕ РЕЗУЛЬТАТЫ</a:t>
            </a:r>
          </a:p>
          <a:p>
            <a:pPr marL="271463">
              <a:buClr>
                <a:srgbClr val="FFFFFF"/>
              </a:buClr>
              <a:buSzPts val="2000"/>
            </a:pPr>
            <a:r>
              <a:rPr lang="ru-RU" sz="2000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ПО ИТОГАМ СОЗДАНИЯ </a:t>
            </a:r>
          </a:p>
          <a:p>
            <a:pPr marL="271463">
              <a:buClr>
                <a:srgbClr val="FFFFFF"/>
              </a:buClr>
              <a:buSzPts val="2000"/>
            </a:pPr>
            <a:r>
              <a:rPr lang="ru-RU" sz="2000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НОВЫХ МЕСТ ДОПОЛНИТЕЛЬНОГО ОБРАЗОВАНИЯ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3006" y="3209411"/>
            <a:ext cx="2923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от 5 до 18 лет, </a:t>
            </a:r>
          </a:p>
          <a:p>
            <a:pPr algn="ctr"/>
            <a:r>
              <a:rPr lang="ru-RU" sz="1200" dirty="0" smtClean="0"/>
              <a:t>обучающиеся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29" y="3336240"/>
            <a:ext cx="2321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Педагогические  работники, </a:t>
            </a:r>
          </a:p>
          <a:p>
            <a:pPr algn="ctr"/>
            <a:r>
              <a:rPr lang="ru-RU" sz="1200" b="1" dirty="0"/>
              <a:t>наставники</a:t>
            </a:r>
          </a:p>
          <a:p>
            <a:r>
              <a:rPr lang="ru-RU" sz="1600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32045" y="3336240"/>
            <a:ext cx="240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Специалисты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из </a:t>
            </a:r>
            <a:r>
              <a:rPr lang="ru-RU" sz="1200" b="1" dirty="0"/>
              <a:t>предприятий реального сектора экономики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47952" y="3328919"/>
            <a:ext cx="2482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результативности участия обучающихся </a:t>
            </a:r>
            <a:r>
              <a:rPr lang="ru-RU" sz="1200" b="1" dirty="0" smtClean="0"/>
              <a:t>в конкурсных </a:t>
            </a:r>
            <a:r>
              <a:rPr lang="ru-RU" sz="1200" b="1" dirty="0"/>
              <a:t>мероприятиях различной </a:t>
            </a:r>
            <a:r>
              <a:rPr lang="ru-RU" sz="1200" b="1" dirty="0" smtClean="0"/>
              <a:t>направленности и уровня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39771" y="5613909"/>
            <a:ext cx="2365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создание новых возможностей освоения и применения школьниками ключевых компетенций XXI века «4К</a:t>
            </a:r>
            <a:r>
              <a:rPr lang="ru-RU" sz="1200" dirty="0" smtClean="0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9822" y="5647129"/>
            <a:ext cx="436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создание условий </a:t>
            </a:r>
          </a:p>
          <a:p>
            <a:pPr algn="ctr"/>
            <a:r>
              <a:rPr lang="ru-RU" sz="1200" dirty="0" smtClean="0"/>
              <a:t>для творческого и профессионального общения педагогических работников в рамках единой образовательной среды, профессионального роста и развития, повышения профессиональных компетенций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50061" y="5554795"/>
            <a:ext cx="3247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формирование у учащихся исследовательских, социальных, общекультурных компетенций, способствующих эффективному личностному и профессиональному самоопределению</a:t>
            </a:r>
          </a:p>
        </p:txBody>
      </p:sp>
      <p:pic>
        <p:nvPicPr>
          <p:cNvPr id="4100" name="Picture 4" descr="https://im0-tub-ru.yandex.net/i?id=482b0058f205d1ae49aa3d25385ebef2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1" y="1935218"/>
            <a:ext cx="2069956" cy="21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jenialkogolikov.ru/wp-content/uploads/2019/02/children-filled-1024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23" y="2212882"/>
            <a:ext cx="983908" cy="98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.onlinewebfonts.com/svg/img_4539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62" y="2143826"/>
            <a:ext cx="1059770" cy="10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dn.onlinewebfonts.com/svg/download_5465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57" y="2126991"/>
            <a:ext cx="1016149" cy="10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netclipart.com/pp/m/438-4380036_trophy-vector-png-john-smith-icon-achievement-png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445" y="2051008"/>
            <a:ext cx="1378055" cy="13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ww.mecknc.gov/HealthDepartment/GettingToZero/PublishingImages/Networking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9" y="4184762"/>
            <a:ext cx="1569340" cy="15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6096000" y="4426405"/>
            <a:ext cx="1749735" cy="1220724"/>
            <a:chOff x="5169877" y="4202723"/>
            <a:chExt cx="2243967" cy="151227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/>
            <a:srcRect l="32510" t="21261" b="37806"/>
            <a:stretch/>
          </p:blipFill>
          <p:spPr>
            <a:xfrm>
              <a:off x="5169877" y="4202723"/>
              <a:ext cx="2213618" cy="151227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1"/>
            <a:srcRect l="31467" t="22408" r="27770" b="39038"/>
            <a:stretch/>
          </p:blipFill>
          <p:spPr>
            <a:xfrm>
              <a:off x="6024658" y="4239388"/>
              <a:ext cx="1389186" cy="1424355"/>
            </a:xfrm>
            <a:prstGeom prst="rect">
              <a:avLst/>
            </a:prstGeom>
          </p:spPr>
        </p:pic>
      </p:grpSp>
      <p:pic>
        <p:nvPicPr>
          <p:cNvPr id="4116" name="Picture 20" descr="https://static.thenounproject.com/png/1136854-20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308" y="4254442"/>
            <a:ext cx="1725882" cy="14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3"/>
          <p:cNvGrpSpPr/>
          <p:nvPr/>
        </p:nvGrpSpPr>
        <p:grpSpPr>
          <a:xfrm>
            <a:off x="296855" y="2780"/>
            <a:ext cx="1744222" cy="399073"/>
            <a:chOff x="296855" y="2780"/>
            <a:chExt cx="1744222" cy="399073"/>
          </a:xfrm>
        </p:grpSpPr>
        <p:pic>
          <p:nvPicPr>
            <p:cNvPr id="634" name="Google Shape;634;p3" descr="C:\Users\User\Desktop\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55" y="2780"/>
              <a:ext cx="356405" cy="399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3"/>
            <p:cNvSpPr/>
            <p:nvPr/>
          </p:nvSpPr>
          <p:spPr>
            <a:xfrm>
              <a:off x="606313" y="81060"/>
              <a:ext cx="1434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Липецкая область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978960"/>
              </p:ext>
            </p:extLst>
          </p:nvPr>
        </p:nvGraphicFramePr>
        <p:xfrm>
          <a:off x="504824" y="1897482"/>
          <a:ext cx="4488829" cy="200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3260" y="3906653"/>
            <a:ext cx="420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численность детей в возрасте 5-18 лет 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200778" y="4524371"/>
            <a:ext cx="2029216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99233" y="4961717"/>
            <a:ext cx="16323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102 779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человек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405" y="262355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154 746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5386" y="2160809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158 417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49404" y="179750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161 334 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23966"/>
              </p:ext>
            </p:extLst>
          </p:nvPr>
        </p:nvGraphicFramePr>
        <p:xfrm>
          <a:off x="6427121" y="3465098"/>
          <a:ext cx="473443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2583550">
                  <a:extLst>
                    <a:ext uri="{9D8B030D-6E8A-4147-A177-3AD203B41FA5}">
                      <a16:colId xmlns:a16="http://schemas.microsoft.com/office/drawing/2014/main" val="4177381984"/>
                    </a:ext>
                  </a:extLst>
                </a:gridCol>
                <a:gridCol w="2150886">
                  <a:extLst>
                    <a:ext uri="{9D8B030D-6E8A-4147-A177-3AD203B41FA5}">
                      <a16:colId xmlns:a16="http://schemas.microsoft.com/office/drawing/2014/main" val="3973084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создаваемых мест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17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964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847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892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515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Социально-педагогическая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010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4290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630131"/>
                  </a:ext>
                </a:extLst>
              </a:tr>
            </a:tbl>
          </a:graphicData>
        </a:graphic>
      </p:graphicFrame>
      <p:sp>
        <p:nvSpPr>
          <p:cNvPr id="19" name="Google Shape;537;p2"/>
          <p:cNvSpPr/>
          <p:nvPr/>
        </p:nvSpPr>
        <p:spPr>
          <a:xfrm>
            <a:off x="1" y="690958"/>
            <a:ext cx="7421836" cy="958316"/>
          </a:xfrm>
          <a:custGeom>
            <a:avLst/>
            <a:gdLst/>
            <a:ahLst/>
            <a:cxnLst/>
            <a:rect l="l" t="t" r="r" b="b"/>
            <a:pathLst>
              <a:path w="7421836" h="958316" extrusionOk="0">
                <a:moveTo>
                  <a:pt x="0" y="10049"/>
                </a:moveTo>
                <a:lnTo>
                  <a:pt x="7421836" y="0"/>
                </a:lnTo>
                <a:lnTo>
                  <a:pt x="6658160" y="958316"/>
                </a:lnTo>
                <a:lnTo>
                  <a:pt x="0" y="958316"/>
                </a:lnTo>
                <a:lnTo>
                  <a:pt x="0" y="10049"/>
                </a:lnTo>
                <a:close/>
              </a:path>
            </a:pathLst>
          </a:custGeom>
          <a:solidFill>
            <a:srgbClr val="F69E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1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wentieth Century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5057" y="677145"/>
            <a:ext cx="7318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КОЛИЧЕСТВО НОВЫХ МЕСТ</a:t>
            </a:r>
          </a:p>
          <a:p>
            <a:r>
              <a:rPr lang="ru-RU" sz="2000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rPr>
              <a:t>ДЛЯ РЕАЛИЗАЦИИ ДОПОЛНИТЕЛЬНЫХ ОБЩЕРАЗВИВАЮЩИХ ПРОГРАММ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18179" y="938026"/>
            <a:ext cx="3949099" cy="59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900048" y="1021530"/>
            <a:ext cx="3418440" cy="651052"/>
          </a:xfrm>
          <a:prstGeom prst="rect">
            <a:avLst/>
          </a:prstGeom>
          <a:solidFill>
            <a:srgbClr val="F69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96893" y="1085866"/>
            <a:ext cx="1302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42,3%</a:t>
            </a:r>
            <a:endParaRPr lang="ru-RU" sz="2800" b="1" dirty="0"/>
          </a:p>
        </p:txBody>
      </p:sp>
      <p:sp>
        <p:nvSpPr>
          <p:cNvPr id="23" name="Выноска 2 22"/>
          <p:cNvSpPr/>
          <p:nvPr/>
        </p:nvSpPr>
        <p:spPr>
          <a:xfrm flipH="1" flipV="1">
            <a:off x="7089731" y="2228197"/>
            <a:ext cx="1692033" cy="498907"/>
          </a:xfrm>
          <a:prstGeom prst="borderCallout2">
            <a:avLst>
              <a:gd name="adj1" fmla="val 56172"/>
              <a:gd name="adj2" fmla="val -917"/>
              <a:gd name="adj3" fmla="val 57491"/>
              <a:gd name="adj4" fmla="val -32993"/>
              <a:gd name="adj5" fmla="val 125206"/>
              <a:gd name="adj6" fmla="val -332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85881" y="2359573"/>
            <a:ext cx="1913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объединений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69817" y="2183753"/>
            <a:ext cx="704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13</a:t>
            </a:r>
            <a:r>
              <a:rPr lang="ru-RU" b="1" dirty="0" smtClean="0"/>
              <a:t> </a:t>
            </a:r>
          </a:p>
        </p:txBody>
      </p:sp>
      <p:sp>
        <p:nvSpPr>
          <p:cNvPr id="30" name="Выноска 2 29"/>
          <p:cNvSpPr/>
          <p:nvPr/>
        </p:nvSpPr>
        <p:spPr>
          <a:xfrm flipH="1" flipV="1">
            <a:off x="6826684" y="2807114"/>
            <a:ext cx="1967655" cy="498907"/>
          </a:xfrm>
          <a:prstGeom prst="borderCallout2">
            <a:avLst>
              <a:gd name="adj1" fmla="val 56172"/>
              <a:gd name="adj2" fmla="val -917"/>
              <a:gd name="adj3" fmla="val 54980"/>
              <a:gd name="adj4" fmla="val -24109"/>
              <a:gd name="adj5" fmla="val 172909"/>
              <a:gd name="adj6" fmla="val -236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78082" y="2727104"/>
            <a:ext cx="188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720 </a:t>
            </a:r>
            <a:r>
              <a:rPr lang="ru-RU" sz="1200" b="1" dirty="0"/>
              <a:t>новых мест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75101" y="1014597"/>
            <a:ext cx="2325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ТЕХНИЧЕСКАЯ </a:t>
            </a:r>
          </a:p>
          <a:p>
            <a:r>
              <a:rPr lang="ru-RU" sz="1200" dirty="0" smtClean="0"/>
              <a:t>И ЕСТЕСТВЕННОНАУЧНАЯ НАПРАВЛЕННОСТИ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21837" y="1792471"/>
            <a:ext cx="3322535" cy="307777"/>
          </a:xfrm>
          <a:prstGeom prst="rect">
            <a:avLst/>
          </a:prstGeom>
          <a:solidFill>
            <a:srgbClr val="F69E1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художественное творчество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038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3"/>
          <p:cNvGrpSpPr/>
          <p:nvPr/>
        </p:nvGrpSpPr>
        <p:grpSpPr>
          <a:xfrm>
            <a:off x="296855" y="2780"/>
            <a:ext cx="1744222" cy="399073"/>
            <a:chOff x="296855" y="2780"/>
            <a:chExt cx="1744222" cy="399073"/>
          </a:xfrm>
        </p:grpSpPr>
        <p:pic>
          <p:nvPicPr>
            <p:cNvPr id="634" name="Google Shape;634;p3" descr="C:\Users\User\Desktop\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55" y="2780"/>
              <a:ext cx="356405" cy="399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3"/>
            <p:cNvSpPr/>
            <p:nvPr/>
          </p:nvSpPr>
          <p:spPr>
            <a:xfrm>
              <a:off x="606313" y="81060"/>
              <a:ext cx="1434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8D8D8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Липецкая область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13867" r="44564" b="25178"/>
          <a:stretch/>
        </p:blipFill>
        <p:spPr>
          <a:xfrm>
            <a:off x="7817764" y="585083"/>
            <a:ext cx="2910594" cy="1871096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775687" y="836722"/>
            <a:ext cx="6490497" cy="1055707"/>
            <a:chOff x="1189046" y="1726070"/>
            <a:chExt cx="6490497" cy="1055707"/>
          </a:xfrm>
        </p:grpSpPr>
        <p:sp>
          <p:nvSpPr>
            <p:cNvPr id="29" name="TextBox 28"/>
            <p:cNvSpPr txBox="1"/>
            <p:nvPr/>
          </p:nvSpPr>
          <p:spPr>
            <a:xfrm>
              <a:off x="1189046" y="1726070"/>
              <a:ext cx="6490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982C68"/>
                  </a:solidFill>
                  <a:latin typeface="a_FuturicaNord" panose="020B0B02020204020304" pitchFamily="34" charset="-52"/>
                </a:rPr>
                <a:t>ДЕТСКИЙ </a:t>
              </a:r>
              <a:r>
                <a:rPr lang="ru-RU" sz="3600" dirty="0">
                  <a:solidFill>
                    <a:srgbClr val="57386C"/>
                  </a:solidFill>
                  <a:latin typeface="a_FuturicaNord" panose="020B0B02020204020304" pitchFamily="34" charset="-52"/>
                </a:rPr>
                <a:t>				   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381446" y="2197002"/>
              <a:ext cx="38168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982C68"/>
                  </a:solidFill>
                  <a:latin typeface="a_FuturicaNord" panose="020B0B02020204020304" pitchFamily="34" charset="-52"/>
                </a:rPr>
                <a:t>МЕДИАЦЕНТР</a:t>
              </a:r>
              <a:endParaRPr lang="ru-RU" sz="3200" dirty="0">
                <a:solidFill>
                  <a:srgbClr val="982C68"/>
                </a:solidFill>
                <a:latin typeface="a_FuturicaNord" panose="020B0B02020204020304" pitchFamily="34" charset="-52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7086823" y="3707312"/>
            <a:ext cx="49303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22"/>
              </a:lnSpc>
            </a:pPr>
            <a:r>
              <a:rPr lang="ru-RU" sz="1600" dirty="0">
                <a:solidFill>
                  <a:srgbClr val="000000"/>
                </a:solidFill>
                <a:latin typeface="-apple-system"/>
              </a:rPr>
              <a:t>Мобильная робототехника</a:t>
            </a:r>
          </a:p>
          <a:p>
            <a:pPr>
              <a:lnSpc>
                <a:spcPts val="3322"/>
              </a:lnSpc>
            </a:pPr>
            <a:r>
              <a:rPr lang="ru-RU" sz="1600" dirty="0">
                <a:solidFill>
                  <a:srgbClr val="000000"/>
                </a:solidFill>
                <a:latin typeface="-apple-system"/>
              </a:rPr>
              <a:t>Инженерный дизайн </a:t>
            </a:r>
            <a:r>
              <a:rPr lang="en-US" sz="1600" dirty="0">
                <a:solidFill>
                  <a:srgbClr val="000000"/>
                </a:solidFill>
                <a:latin typeface="-apple-system"/>
              </a:rPr>
              <a:t>CAD</a:t>
            </a:r>
          </a:p>
          <a:p>
            <a:pPr>
              <a:lnSpc>
                <a:spcPts val="3322"/>
              </a:lnSpc>
            </a:pPr>
            <a:r>
              <a:rPr lang="ru-RU" sz="1600" dirty="0" err="1" smtClean="0">
                <a:solidFill>
                  <a:srgbClr val="000000"/>
                </a:solidFill>
                <a:latin typeface="-apple-system"/>
              </a:rPr>
              <a:t>Вэб</a:t>
            </a:r>
            <a:r>
              <a:rPr lang="ru-RU" sz="1600" dirty="0" smtClean="0">
                <a:solidFill>
                  <a:srgbClr val="000000"/>
                </a:solidFill>
                <a:latin typeface="-apple-system"/>
              </a:rPr>
              <a:t>-дизайн 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и разработка</a:t>
            </a:r>
            <a:br>
              <a:rPr lang="ru-RU" sz="1600" dirty="0">
                <a:solidFill>
                  <a:srgbClr val="000000"/>
                </a:solidFill>
                <a:latin typeface="-apple-system"/>
              </a:rPr>
            </a:br>
            <a:r>
              <a:rPr lang="ru-RU" sz="1600" dirty="0" smtClean="0">
                <a:solidFill>
                  <a:srgbClr val="000000"/>
                </a:solidFill>
                <a:latin typeface="-apple-system"/>
              </a:rPr>
              <a:t>Графический 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дизайн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49194" y="2322691"/>
            <a:ext cx="3243364" cy="165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Инновационные технологии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Актуальные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методики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Новое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содержание</a:t>
            </a:r>
          </a:p>
          <a:p>
            <a:endParaRPr lang="ru-RU" sz="2022" dirty="0">
              <a:solidFill>
                <a:srgbClr val="000000"/>
              </a:solidFill>
              <a:latin typeface="-apple-system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0427734" y="1778912"/>
            <a:ext cx="1764944" cy="1618087"/>
            <a:chOff x="2380489" y="245872"/>
            <a:chExt cx="1221884" cy="112021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380489" y="245872"/>
              <a:ext cx="1221884" cy="1120214"/>
              <a:chOff x="270910" y="3302292"/>
              <a:chExt cx="1221884" cy="112021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90158" y="3302292"/>
                <a:ext cx="1183391" cy="1001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dirty="0">
                    <a:solidFill>
                      <a:srgbClr val="23A4D6"/>
                    </a:solidFill>
                    <a:latin typeface="a_FuturicaNord" panose="020B0B02020204020304" pitchFamily="34" charset="-52"/>
                  </a:rPr>
                  <a:t>7</a:t>
                </a:r>
              </a:p>
              <a:p>
                <a:pPr algn="ctr"/>
                <a:r>
                  <a:rPr lang="ru-RU" sz="4400" dirty="0" smtClean="0">
                    <a:solidFill>
                      <a:srgbClr val="23A4D6"/>
                    </a:solidFill>
                    <a:latin typeface="a_FuturicaNord" panose="020B0B02020204020304" pitchFamily="34" charset="-52"/>
                  </a:rPr>
                  <a:t>18 </a:t>
                </a:r>
                <a:endParaRPr lang="ru-RU" sz="4400" dirty="0">
                  <a:solidFill>
                    <a:srgbClr val="23A4D6"/>
                  </a:solidFill>
                  <a:latin typeface="a_FuturicaNord" panose="020B0B02020204020304" pitchFamily="34" charset="-52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0910" y="4166815"/>
                <a:ext cx="1221884" cy="255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23A4D6"/>
                    </a:solidFill>
                    <a:latin typeface="a_FuturicaNord" panose="020B0B02020204020304" pitchFamily="34" charset="-52"/>
                  </a:rPr>
                  <a:t>лет</a:t>
                </a:r>
                <a:endParaRPr lang="ru-RU" sz="600" dirty="0">
                  <a:solidFill>
                    <a:srgbClr val="23A4D6"/>
                  </a:solidFill>
                  <a:latin typeface="a_FuturicaNord" panose="020B0B02020204020304" pitchFamily="34" charset="-52"/>
                </a:endParaRPr>
              </a:p>
            </p:txBody>
          </p:sp>
        </p:grp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657110" y="742056"/>
              <a:ext cx="688674" cy="0"/>
            </a:xfrm>
            <a:prstGeom prst="line">
              <a:avLst/>
            </a:prstGeom>
            <a:ln w="57150">
              <a:solidFill>
                <a:srgbClr val="23A4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23A4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t="35340" r="47979" b="53195"/>
          <a:stretch/>
        </p:blipFill>
        <p:spPr>
          <a:xfrm>
            <a:off x="6602593" y="3836711"/>
            <a:ext cx="294067" cy="296124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23A4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t="35340" r="47979" b="53195"/>
          <a:stretch/>
        </p:blipFill>
        <p:spPr>
          <a:xfrm>
            <a:off x="6602593" y="4300522"/>
            <a:ext cx="294067" cy="296124"/>
          </a:xfrm>
          <a:prstGeom prst="ellipse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23A4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t="35340" r="47979" b="53195"/>
          <a:stretch/>
        </p:blipFill>
        <p:spPr>
          <a:xfrm>
            <a:off x="6602593" y="4740604"/>
            <a:ext cx="294067" cy="296124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23A4D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t="35340" r="47979" b="53195"/>
          <a:stretch/>
        </p:blipFill>
        <p:spPr>
          <a:xfrm>
            <a:off x="6602593" y="5135623"/>
            <a:ext cx="294067" cy="296124"/>
          </a:xfrm>
          <a:prstGeom prst="ellipse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387563" y="1772294"/>
            <a:ext cx="1855671" cy="1630806"/>
            <a:chOff x="2399736" y="245872"/>
            <a:chExt cx="1675036" cy="1129019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399736" y="245872"/>
              <a:ext cx="1675036" cy="1129019"/>
              <a:chOff x="290157" y="3302292"/>
              <a:chExt cx="1675036" cy="112901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90157" y="3302292"/>
                <a:ext cx="1649506" cy="1001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dirty="0">
                    <a:solidFill>
                      <a:srgbClr val="982C68"/>
                    </a:solidFill>
                    <a:latin typeface="a_FuturicaNord" panose="020B0B02020204020304" pitchFamily="34" charset="-52"/>
                  </a:rPr>
                  <a:t>12</a:t>
                </a:r>
              </a:p>
              <a:p>
                <a:pPr algn="ctr"/>
                <a:r>
                  <a:rPr lang="ru-RU" sz="4400" dirty="0">
                    <a:solidFill>
                      <a:srgbClr val="982C68"/>
                    </a:solidFill>
                    <a:latin typeface="a_FuturicaNord" panose="020B0B02020204020304" pitchFamily="34" charset="-52"/>
                  </a:rPr>
                  <a:t>18 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15687" y="4175620"/>
                <a:ext cx="1649506" cy="255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982C68"/>
                    </a:solidFill>
                    <a:latin typeface="a_FuturicaNord" panose="020B0B02020204020304" pitchFamily="34" charset="-52"/>
                  </a:rPr>
                  <a:t>лет</a:t>
                </a:r>
                <a:endParaRPr lang="ru-RU" sz="600" dirty="0">
                  <a:solidFill>
                    <a:srgbClr val="982C68"/>
                  </a:solidFill>
                  <a:latin typeface="a_FuturicaNord" panose="020B0B02020204020304" pitchFamily="34" charset="-52"/>
                </a:endParaRPr>
              </a:p>
            </p:txBody>
          </p:sp>
        </p:grp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42126" y="743173"/>
              <a:ext cx="995633" cy="2845"/>
            </a:xfrm>
            <a:prstGeom prst="line">
              <a:avLst/>
            </a:prstGeom>
            <a:ln w="57150">
              <a:solidFill>
                <a:srgbClr val="982C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1144172" y="3639116"/>
            <a:ext cx="3825919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22"/>
              </a:lnSpc>
            </a:pPr>
            <a:r>
              <a:rPr lang="ru-RU" sz="1600" dirty="0">
                <a:solidFill>
                  <a:srgbClr val="000000"/>
                </a:solidFill>
                <a:latin typeface="-apple-system"/>
              </a:rPr>
              <a:t>Основы </a:t>
            </a:r>
            <a:r>
              <a:rPr lang="ru-RU" sz="1600" dirty="0" smtClean="0">
                <a:solidFill>
                  <a:srgbClr val="000000"/>
                </a:solidFill>
                <a:latin typeface="-apple-system"/>
              </a:rPr>
              <a:t>тележурналистики</a:t>
            </a:r>
          </a:p>
          <a:p>
            <a:pPr>
              <a:lnSpc>
                <a:spcPts val="3322"/>
              </a:lnSpc>
            </a:pPr>
            <a:r>
              <a:rPr lang="ru-RU" sz="1600" dirty="0">
                <a:solidFill>
                  <a:srgbClr val="000000"/>
                </a:solidFill>
                <a:latin typeface="-apple-system"/>
              </a:rPr>
              <a:t>Искусство монтажа </a:t>
            </a:r>
            <a:r>
              <a:rPr lang="ru-RU" sz="1600" dirty="0" smtClean="0">
                <a:solidFill>
                  <a:srgbClr val="000000"/>
                </a:solidFill>
                <a:latin typeface="-apple-system"/>
              </a:rPr>
              <a:t>видео</a:t>
            </a:r>
          </a:p>
          <a:p>
            <a:pPr>
              <a:lnSpc>
                <a:spcPts val="3322"/>
              </a:lnSpc>
            </a:pPr>
            <a:r>
              <a:rPr lang="ru-RU" sz="1600" dirty="0">
                <a:solidFill>
                  <a:srgbClr val="000000"/>
                </a:solidFill>
                <a:latin typeface="-apple-system"/>
              </a:rPr>
              <a:t>Операторское </a:t>
            </a:r>
            <a:r>
              <a:rPr lang="ru-RU" sz="1600" dirty="0" smtClean="0">
                <a:solidFill>
                  <a:srgbClr val="000000"/>
                </a:solidFill>
                <a:latin typeface="-apple-system"/>
              </a:rPr>
              <a:t>искусство</a:t>
            </a:r>
          </a:p>
          <a:p>
            <a:pPr>
              <a:lnSpc>
                <a:spcPts val="3322"/>
              </a:lnSpc>
            </a:pPr>
            <a:r>
              <a:rPr lang="ru-RU" sz="1600" dirty="0">
                <a:solidFill>
                  <a:srgbClr val="000000"/>
                </a:solidFill>
                <a:latin typeface="-apple-system"/>
              </a:rPr>
              <a:t>Мастерство режиссера</a:t>
            </a:r>
          </a:p>
          <a:p>
            <a:pPr>
              <a:lnSpc>
                <a:spcPts val="3322"/>
              </a:lnSpc>
            </a:pPr>
            <a:r>
              <a:rPr lang="ru-RU" sz="1600" dirty="0" smtClean="0">
                <a:solidFill>
                  <a:srgbClr val="000000"/>
                </a:solidFill>
                <a:latin typeface="-apple-system"/>
              </a:rPr>
              <a:t>Основы драматургии</a:t>
            </a:r>
            <a:endParaRPr lang="ru-RU" sz="1600" dirty="0">
              <a:solidFill>
                <a:srgbClr val="000000"/>
              </a:solidFill>
              <a:latin typeface="-apple-system"/>
            </a:endParaRPr>
          </a:p>
        </p:txBody>
      </p:sp>
      <p:sp>
        <p:nvSpPr>
          <p:cNvPr id="49" name="Прямоугольник 18"/>
          <p:cNvSpPr/>
          <p:nvPr/>
        </p:nvSpPr>
        <p:spPr>
          <a:xfrm>
            <a:off x="296855" y="2300736"/>
            <a:ext cx="5147723" cy="1287532"/>
          </a:xfrm>
          <a:custGeom>
            <a:avLst/>
            <a:gdLst>
              <a:gd name="connsiteX0" fmla="*/ 0 w 4443185"/>
              <a:gd name="connsiteY0" fmla="*/ 0 h 1200329"/>
              <a:gd name="connsiteX1" fmla="*/ 4443185 w 4443185"/>
              <a:gd name="connsiteY1" fmla="*/ 0 h 1200329"/>
              <a:gd name="connsiteX2" fmla="*/ 4443185 w 4443185"/>
              <a:gd name="connsiteY2" fmla="*/ 1200329 h 1200329"/>
              <a:gd name="connsiteX3" fmla="*/ 0 w 4443185"/>
              <a:gd name="connsiteY3" fmla="*/ 1200329 h 1200329"/>
              <a:gd name="connsiteX4" fmla="*/ 0 w 4443185"/>
              <a:gd name="connsiteY4" fmla="*/ 0 h 1200329"/>
              <a:gd name="connsiteX0" fmla="*/ 704538 w 5147723"/>
              <a:gd name="connsiteY0" fmla="*/ 0 h 1215319"/>
              <a:gd name="connsiteX1" fmla="*/ 5147723 w 5147723"/>
              <a:gd name="connsiteY1" fmla="*/ 0 h 1215319"/>
              <a:gd name="connsiteX2" fmla="*/ 5147723 w 5147723"/>
              <a:gd name="connsiteY2" fmla="*/ 1200329 h 1215319"/>
              <a:gd name="connsiteX3" fmla="*/ 0 w 5147723"/>
              <a:gd name="connsiteY3" fmla="*/ 1215319 h 1215319"/>
              <a:gd name="connsiteX4" fmla="*/ 704538 w 5147723"/>
              <a:gd name="connsiteY4" fmla="*/ 0 h 121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723" h="1215319">
                <a:moveTo>
                  <a:pt x="704538" y="0"/>
                </a:moveTo>
                <a:lnTo>
                  <a:pt x="5147723" y="0"/>
                </a:lnTo>
                <a:lnTo>
                  <a:pt x="5147723" y="1200329"/>
                </a:lnTo>
                <a:lnTo>
                  <a:pt x="0" y="1215319"/>
                </a:lnTo>
                <a:lnTo>
                  <a:pt x="704538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Современное оборудование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Создание проектов «с нуля»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Команда профессиональных наставников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7F7F3"/>
              </a:clrFrom>
              <a:clrTo>
                <a:srgbClr val="F7F7F3">
                  <a:alpha val="0"/>
                </a:srgbClr>
              </a:clrTo>
            </a:clrChange>
            <a:duotone>
              <a:prstClr val="black"/>
              <a:srgbClr val="982C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3" t="38407" r="42557" b="49801"/>
          <a:stretch/>
        </p:blipFill>
        <p:spPr>
          <a:xfrm>
            <a:off x="733716" y="3806547"/>
            <a:ext cx="278814" cy="271278"/>
          </a:xfrm>
          <a:prstGeom prst="ellipse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982C68">
                <a:tint val="45000"/>
                <a:satMod val="400000"/>
              </a:srgbClr>
            </a:duotone>
            <a:clrChange>
              <a:clrFrom>
                <a:srgbClr val="F7F7F3"/>
              </a:clrFrom>
              <a:clrTo>
                <a:srgbClr val="F7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3" t="38407" r="42557" b="49801"/>
          <a:stretch/>
        </p:blipFill>
        <p:spPr>
          <a:xfrm>
            <a:off x="733718" y="4227147"/>
            <a:ext cx="278814" cy="271278"/>
          </a:xfrm>
          <a:prstGeom prst="ellipse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7F7F3"/>
              </a:clrFrom>
              <a:clrTo>
                <a:srgbClr val="F7F7F3">
                  <a:alpha val="0"/>
                </a:srgbClr>
              </a:clrTo>
            </a:clrChange>
            <a:duotone>
              <a:prstClr val="black"/>
              <a:srgbClr val="982C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3" t="38407" r="42557" b="49801"/>
          <a:stretch/>
        </p:blipFill>
        <p:spPr>
          <a:xfrm>
            <a:off x="733718" y="4668984"/>
            <a:ext cx="278814" cy="271278"/>
          </a:xfrm>
          <a:prstGeom prst="ellipse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982C68">
                <a:tint val="45000"/>
                <a:satMod val="400000"/>
              </a:srgbClr>
            </a:duotone>
            <a:clrChange>
              <a:clrFrom>
                <a:srgbClr val="F7F7F3"/>
              </a:clrFrom>
              <a:clrTo>
                <a:srgbClr val="F7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3" t="38407" r="42557" b="49801"/>
          <a:stretch/>
        </p:blipFill>
        <p:spPr>
          <a:xfrm>
            <a:off x="733718" y="5058562"/>
            <a:ext cx="278814" cy="271278"/>
          </a:xfrm>
          <a:prstGeom prst="ellipse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7F7F3"/>
              </a:clrFrom>
              <a:clrTo>
                <a:srgbClr val="F7F7F3">
                  <a:alpha val="0"/>
                </a:srgbClr>
              </a:clrTo>
            </a:clrChange>
            <a:duotone>
              <a:prstClr val="black"/>
              <a:srgbClr val="982C6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3" t="38407" r="42557" b="49801"/>
          <a:stretch/>
        </p:blipFill>
        <p:spPr>
          <a:xfrm>
            <a:off x="733716" y="5468818"/>
            <a:ext cx="278814" cy="271278"/>
          </a:xfrm>
          <a:prstGeom prst="ellipse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6602593" y="6032058"/>
            <a:ext cx="5666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сертифицированные </a:t>
            </a:r>
            <a:r>
              <a:rPr lang="ru-RU" dirty="0"/>
              <a:t>эксперты </a:t>
            </a:r>
            <a:r>
              <a:rPr lang="ru-RU" dirty="0" err="1" smtClean="0"/>
              <a:t>WorldSkills</a:t>
            </a:r>
            <a:endParaRPr lang="ru-RU" dirty="0" smtClean="0"/>
          </a:p>
          <a:p>
            <a:r>
              <a:rPr lang="ru-RU" dirty="0" smtClean="0"/>
              <a:t>выпускники </a:t>
            </a:r>
            <a:r>
              <a:rPr lang="ru-RU" dirty="0"/>
              <a:t>«</a:t>
            </a:r>
            <a:r>
              <a:rPr lang="ru-RU" dirty="0" smtClean="0"/>
              <a:t>Академии наставников»</a:t>
            </a:r>
            <a:endParaRPr lang="ru-RU" dirty="0"/>
          </a:p>
        </p:txBody>
      </p:sp>
      <p:sp>
        <p:nvSpPr>
          <p:cNvPr id="56" name="Google Shape;547;p2"/>
          <p:cNvSpPr/>
          <p:nvPr/>
        </p:nvSpPr>
        <p:spPr>
          <a:xfrm flipH="1">
            <a:off x="0" y="5847413"/>
            <a:ext cx="1968087" cy="369291"/>
          </a:xfrm>
          <a:custGeom>
            <a:avLst/>
            <a:gdLst/>
            <a:ahLst/>
            <a:cxnLst/>
            <a:rect l="l" t="t" r="r" b="b"/>
            <a:pathLst>
              <a:path w="7216825" h="369332" extrusionOk="0">
                <a:moveTo>
                  <a:pt x="379466" y="0"/>
                </a:moveTo>
                <a:lnTo>
                  <a:pt x="7216825" y="0"/>
                </a:lnTo>
                <a:lnTo>
                  <a:pt x="7216825" y="369332"/>
                </a:lnTo>
                <a:lnTo>
                  <a:pt x="0" y="369332"/>
                </a:lnTo>
                <a:lnTo>
                  <a:pt x="379466" y="0"/>
                </a:lnTo>
                <a:close/>
              </a:path>
            </a:pathLst>
          </a:custGeom>
          <a:solidFill>
            <a:srgbClr val="43467B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FFFF"/>
              </a:buClr>
              <a:buSzPts val="1800"/>
              <a:defRPr/>
            </a:pPr>
            <a:r>
              <a:rPr lang="ru-RU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ПЕДАГОГИ</a:t>
            </a:r>
            <a:endParaRPr lang="ru-RU" b="1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47;p2"/>
          <p:cNvSpPr/>
          <p:nvPr/>
        </p:nvSpPr>
        <p:spPr>
          <a:xfrm>
            <a:off x="10223913" y="5598676"/>
            <a:ext cx="1968087" cy="369291"/>
          </a:xfrm>
          <a:custGeom>
            <a:avLst/>
            <a:gdLst/>
            <a:ahLst/>
            <a:cxnLst/>
            <a:rect l="l" t="t" r="r" b="b"/>
            <a:pathLst>
              <a:path w="7216825" h="369332" extrusionOk="0">
                <a:moveTo>
                  <a:pt x="379466" y="0"/>
                </a:moveTo>
                <a:lnTo>
                  <a:pt x="7216825" y="0"/>
                </a:lnTo>
                <a:lnTo>
                  <a:pt x="7216825" y="369332"/>
                </a:lnTo>
                <a:lnTo>
                  <a:pt x="0" y="369332"/>
                </a:lnTo>
                <a:lnTo>
                  <a:pt x="379466" y="0"/>
                </a:lnTo>
                <a:close/>
              </a:path>
            </a:pathLst>
          </a:custGeom>
          <a:solidFill>
            <a:srgbClr val="43467B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FFFF"/>
              </a:buClr>
              <a:buSzPts val="1800"/>
              <a:defRPr/>
            </a:pPr>
            <a:r>
              <a:rPr lang="ru-RU" b="1" kern="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ПЕДАГОГИ</a:t>
            </a:r>
            <a:endParaRPr lang="ru-RU" b="1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3260" y="6288686"/>
            <a:ext cx="4037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действующие сотрудники </a:t>
            </a:r>
            <a:r>
              <a:rPr lang="ru-RU" dirty="0"/>
              <a:t>телевидения</a:t>
            </a:r>
          </a:p>
        </p:txBody>
      </p:sp>
    </p:spTree>
    <p:extLst>
      <p:ext uri="{BB962C8B-B14F-4D97-AF65-F5344CB8AC3E}">
        <p14:creationId xmlns:p14="http://schemas.microsoft.com/office/powerpoint/2010/main" val="31870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ременныйКлассическийБлок-3">
  <a:themeElements>
    <a:clrScheme name="MSFT_ELT_ModernClassicBlock_03">
      <a:dk1>
        <a:srgbClr val="000000"/>
      </a:dk1>
      <a:lt1>
        <a:srgbClr val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653</Words>
  <Application>Microsoft Office PowerPoint</Application>
  <PresentationFormat>Широкоэкранный</PresentationFormat>
  <Paragraphs>191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a_FuturicaNord</vt:lpstr>
      <vt:lpstr>-apple-system</vt:lpstr>
      <vt:lpstr>Arial</vt:lpstr>
      <vt:lpstr>Calibri</vt:lpstr>
      <vt:lpstr>Century Gothic</vt:lpstr>
      <vt:lpstr>Noto Sans Symbols</vt:lpstr>
      <vt:lpstr>Times New Roman</vt:lpstr>
      <vt:lpstr>Twentieth Century</vt:lpstr>
      <vt:lpstr>СовременныйКлассическийБлок-3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IRINA</cp:lastModifiedBy>
  <cp:revision>20</cp:revision>
  <dcterms:created xsi:type="dcterms:W3CDTF">2020-09-29T06:18:36Z</dcterms:created>
  <dcterms:modified xsi:type="dcterms:W3CDTF">2020-09-29T19:45:36Z</dcterms:modified>
</cp:coreProperties>
</file>