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C20B-E9B7-438A-A594-AED8DB74CA4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A074-FFE9-42EB-BA84-4AAED2117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C20B-E9B7-438A-A594-AED8DB74CA4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A074-FFE9-42EB-BA84-4AAED2117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C20B-E9B7-438A-A594-AED8DB74CA4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A074-FFE9-42EB-BA84-4AAED2117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C20B-E9B7-438A-A594-AED8DB74CA4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A074-FFE9-42EB-BA84-4AAED2117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C20B-E9B7-438A-A594-AED8DB74CA4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A074-FFE9-42EB-BA84-4AAED2117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C20B-E9B7-438A-A594-AED8DB74CA4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A074-FFE9-42EB-BA84-4AAED2117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C20B-E9B7-438A-A594-AED8DB74CA4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A074-FFE9-42EB-BA84-4AAED2117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C20B-E9B7-438A-A594-AED8DB74CA4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A074-FFE9-42EB-BA84-4AAED2117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C20B-E9B7-438A-A594-AED8DB74CA4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A074-FFE9-42EB-BA84-4AAED2117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C20B-E9B7-438A-A594-AED8DB74CA4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A074-FFE9-42EB-BA84-4AAED2117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C20B-E9B7-438A-A594-AED8DB74CA4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A074-FFE9-42EB-BA84-4AAED2117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4C20B-E9B7-438A-A594-AED8DB74CA4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9A074-FFE9-42EB-BA84-4AAED2117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Технология Вашего успеха</a:t>
            </a:r>
            <a:b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Дополнительное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профессиональное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47002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шагов с В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ХТ к Вашему успеху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512" y="3429000"/>
            <a:ext cx="871296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40000" marR="0" lvl="0" indent="-5400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ru-RU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Ваш профессиональный рост – наша главная задача</a:t>
            </a:r>
          </a:p>
          <a:p>
            <a:pPr marL="540000" marR="0" lvl="0" indent="-5400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Создание на сайте модуля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«Дополнительное профессиональное образование»</a:t>
            </a:r>
          </a:p>
          <a:p>
            <a:pPr marL="540000" marR="0" lvl="0" indent="-5400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ru-RU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Личный кабинет каждого с трансформируемым образовательным </a:t>
            </a:r>
            <a:r>
              <a:rPr lang="ru-RU" sz="28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портфолио</a:t>
            </a:r>
            <a:endParaRPr lang="ru-RU" sz="28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540000" marR="0" lvl="0" indent="-5400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Разнонаправленные программы повышения квалификации, стажировки, </a:t>
            </a:r>
            <a:r>
              <a:rPr lang="ru-RU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мероприятия</a:t>
            </a:r>
            <a:endParaRPr kumimoji="0" lang="ru-RU" sz="2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540000" marR="0" lvl="0" indent="-5400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ru-RU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Повышение уровня квалификации, а следовательно востребованности Вас как профессионала</a:t>
            </a:r>
            <a:endParaRPr kumimoji="0" lang="ru-RU" sz="2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540000" marR="0" lvl="0" indent="-5400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47002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Программы для профессионалов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512" y="3212976"/>
            <a:ext cx="871296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40000" lvl="0" indent="-540000">
              <a:spcBef>
                <a:spcPct val="0"/>
              </a:spcBef>
              <a:buFont typeface="+mj-lt"/>
              <a:buAutoNum type="arabicPeriod"/>
            </a:pP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Программа «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Воспитательный потенциал дополнительных общеобразовательных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программ»</a:t>
            </a:r>
          </a:p>
          <a:p>
            <a:pPr marL="540000" lvl="0" indent="-540000">
              <a:spcBef>
                <a:spcPct val="0"/>
              </a:spcBef>
              <a:buFont typeface="+mj-lt"/>
              <a:buAutoNum type="arabicPeriod"/>
            </a:pPr>
            <a:endParaRPr lang="ru-RU" sz="32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540000" marR="0" lvl="0" indent="-5400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Программа 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«Экспертиза и оценка качества дополнительных общеобразовательных программ художественной и социально-педагогической направленности»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916833"/>
            <a:ext cx="8784976" cy="237626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Контакты для профессионалов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Крылов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Андрей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Владимирович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8 (917) 543-32-51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andrei.v.krylov@yandex.ru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79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Технология Вашего успеха  Дополнительное профессиональное образование</vt:lpstr>
      <vt:lpstr>5 шагов с ВЦХТ к Вашему успеху</vt:lpstr>
      <vt:lpstr>Программы для профессионалов</vt:lpstr>
      <vt:lpstr>Контакты для профессионалов  Крылов Андрей Владимирович   8 (917) 543-32-51  andrei.v.krylov@yandex.ru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</cp:revision>
  <dcterms:created xsi:type="dcterms:W3CDTF">2020-09-29T15:46:10Z</dcterms:created>
  <dcterms:modified xsi:type="dcterms:W3CDTF">2020-09-29T17:04:42Z</dcterms:modified>
</cp:coreProperties>
</file>