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0" r:id="rId10"/>
    <p:sldId id="258" r:id="rId11"/>
    <p:sldId id="261" r:id="rId12"/>
    <p:sldId id="262" r:id="rId13"/>
    <p:sldId id="263" r:id="rId14"/>
    <p:sldId id="264" r:id="rId15"/>
    <p:sldId id="265" r:id="rId16"/>
    <p:sldId id="259" r:id="rId17"/>
    <p:sldId id="267" r:id="rId18"/>
    <p:sldId id="260" r:id="rId19"/>
    <p:sldId id="266" r:id="rId20"/>
    <p:sldId id="279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713" autoAdjust="0"/>
  </p:normalViewPr>
  <p:slideViewPr>
    <p:cSldViewPr>
      <p:cViewPr varScale="1">
        <p:scale>
          <a:sx n="102" d="100"/>
          <a:sy n="102" d="100"/>
        </p:scale>
        <p:origin x="-16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C0A53-4C3F-4DD4-901A-2C7C8322F66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9E27E-C68B-4578-A566-FD77A098AC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8F135C29-D69F-4B96-9025-0814D2DCEF00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0D28FFB8-7E04-467E-BFAD-917FE74BBCE8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8A62D270-D6EB-4593-9C66-0B455EE9ADA2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2BB61DDC-1785-48C9-9F22-4B44AF847AC6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20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2130425"/>
            <a:ext cx="532606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10.12.19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12DD6-6BD2-4A4C-8907-B7DC30159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B2EB76E-7CD6-4C44-BE92-AFD2ACCCB73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9314758-DAE7-43A5-8A27-103BA439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31640" y="2130425"/>
            <a:ext cx="6047060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dirty="0" smtClean="0"/>
              <a:t> </a:t>
            </a:r>
            <a:r>
              <a:rPr lang="ru-RU" sz="3600" dirty="0" smtClean="0"/>
              <a:t>Детское творчество в современном </a:t>
            </a:r>
            <a:r>
              <a:rPr lang="ru-RU" sz="3600" dirty="0" smtClean="0"/>
              <a:t>мире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>или Театр в чемодане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4725144"/>
            <a:ext cx="6945312" cy="1752600"/>
          </a:xfrm>
        </p:spPr>
        <p:txBody>
          <a:bodyPr lIns="90000" tIns="45000" rIns="90000" bIns="45000">
            <a:normAutofit fontScale="92500"/>
          </a:bodyPr>
          <a:lstStyle/>
          <a:p>
            <a:pPr eaLnBrk="1" hangingPunct="1">
              <a:buFont typeface="Times New Roman" pitchFamily="16" charset="0"/>
              <a:buNone/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Кожевникова Виктория Витальевна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к.п.н., старший научный сотрудник ФГБНУ "Институт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художественного образования 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культурологии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РАО",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президент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Ассоциации Фребель-педагогов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Мусиенко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Светлана Игоревн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а, директор научно-практического центра "Традиции и инновации в образовании"</a:t>
            </a:r>
          </a:p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0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0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9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4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9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4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9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4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9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312" y="1028700"/>
            <a:ext cx="7199376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876" t="13875"/>
          <a:stretch>
            <a:fillRect/>
          </a:stretch>
        </p:blipFill>
        <p:spPr bwMode="auto">
          <a:xfrm>
            <a:off x="899592" y="620688"/>
            <a:ext cx="7187952" cy="539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5617"/>
          <a:stretch>
            <a:fillRect/>
          </a:stretch>
        </p:blipFill>
        <p:spPr bwMode="auto">
          <a:xfrm>
            <a:off x="2411760" y="332656"/>
            <a:ext cx="398408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ООО «</a:t>
            </a:r>
            <a:r>
              <a:rPr lang="ru-RU" dirty="0" err="1" smtClean="0"/>
              <a:t>Фребель-рус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3" name="Рисунок 2" descr="https://cs6.livemaster.ru/storage/c5/c3/31d5e09101cb548ac143ec0ed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573463"/>
            <a:ext cx="41243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683568" y="332656"/>
            <a:ext cx="698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Идея детского театра в России с конца </a:t>
            </a:r>
            <a:r>
              <a:rPr lang="en-US" dirty="0">
                <a:latin typeface="Arial" pitchFamily="34" charset="0"/>
                <a:cs typeface="Arial" pitchFamily="34" charset="0"/>
              </a:rPr>
              <a:t>XIX</a:t>
            </a:r>
            <a:r>
              <a:rPr lang="ru-RU" dirty="0">
                <a:latin typeface="Arial" pitchFamily="34" charset="0"/>
                <a:cs typeface="Arial" pitchFamily="34" charset="0"/>
              </a:rPr>
              <a:t> века обретала различные формы: от постановки детских утренников и спектаклей, где играли сами дети, до постановок для детского зрителя с участием взрослых актеров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071688" y="2714625"/>
            <a:ext cx="4786312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3300"/>
                </a:solidFill>
              </a:rPr>
              <a:t>Спасибо за внимание</a:t>
            </a:r>
            <a:r>
              <a:rPr lang="ru-RU" sz="3200">
                <a:solidFill>
                  <a:srgbClr val="FF3300"/>
                </a:solidFill>
              </a:rPr>
              <a:t>!</a:t>
            </a:r>
            <a:br>
              <a:rPr lang="ru-RU" sz="3200">
                <a:solidFill>
                  <a:srgbClr val="FF3300"/>
                </a:solidFill>
              </a:rPr>
            </a:br>
            <a:r>
              <a:rPr lang="ru-RU" sz="3200"/>
              <a:t> </a:t>
            </a:r>
            <a:br>
              <a:rPr lang="ru-RU" sz="3200"/>
            </a:br>
            <a:r>
              <a:rPr lang="ru-RU"/>
              <a:t>Телефон:</a:t>
            </a:r>
            <a:br>
              <a:rPr lang="ru-RU"/>
            </a:br>
            <a:r>
              <a:rPr lang="ru-RU">
                <a:latin typeface="Times New Roman" pitchFamily="18" charset="0"/>
              </a:rPr>
              <a:t>+7-926-311-55-39</a:t>
            </a:r>
            <a:br>
              <a:rPr lang="ru-RU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info@npafp.ru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en-US" b="1">
                <a:solidFill>
                  <a:srgbClr val="000099"/>
                </a:solidFill>
                <a:latin typeface="Times New Roman" pitchFamily="18" charset="0"/>
              </a:rPr>
              <a:t>www.npafp.ru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ООО «</a:t>
            </a:r>
            <a:r>
              <a:rPr lang="ru-RU" dirty="0" err="1" smtClean="0"/>
              <a:t>Фребель-рус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8" name="Рисунок 2" descr="https://i.pinimg.com/736x/91/d8/92/91d89245bd29668a329a619e4078a51a--victorian-toys-antique-to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420938"/>
            <a:ext cx="31210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1894 году при Невском обществе народных развлечений в Петербурге открылся детский театр с массовой аудиторией. Уже тогда четко прозвучал вопрос, поставленный режиссером Народного театра, сподвижником К.С. Станиславского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Поповым: «Детский театр или театр для детей?»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>Диорама В. Поленова</a:t>
            </a:r>
            <a:r>
              <a:rPr lang="ru-RU" dirty="0" smtClean="0"/>
              <a:t> 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283968" y="6453336"/>
            <a:ext cx="2002464" cy="22690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ООО «</a:t>
            </a:r>
            <a:r>
              <a:rPr lang="ru-RU" dirty="0" err="1" smtClean="0"/>
              <a:t>Фребель-рус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172" name="Рисунок 3" descr="https://mogilevnews.by/sites/default/files/uploaded/vystavka_muzeya-polenova_1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12875"/>
            <a:ext cx="2447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8"/>
          <p:cNvSpPr>
            <a:spLocks noChangeArrowheads="1"/>
          </p:cNvSpPr>
          <p:nvPr/>
        </p:nvSpPr>
        <p:spPr bwMode="auto">
          <a:xfrm>
            <a:off x="4572000" y="1412776"/>
            <a:ext cx="34909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Техника диорамы была изобретена отцом фотографии, Луи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Даггером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 не фотография, но особенное живописное произведение, в котором сюжет может меняться в зависимости от его освещения. Диорама может быть разной по технике изготовления; большинство из нас привыкло к тому, что диорама — это объемный макет со зданиями и фигурками, где некоторые части могут двигаться.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err="1">
                <a:latin typeface="Arial" pitchFamily="34" charset="0"/>
                <a:cs typeface="Arial" pitchFamily="34" charset="0"/>
              </a:rPr>
              <a:t>Поленовская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же диорама выполнена в старинном, 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даггеровском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 стиле и состоит из листов ватманской бумаги, каждый из которых находится между 2-х стекол. Ватман расписывался акварелью с обеих сторон и дополнялся прорезями и аппликацией. Идея очень увлекла Поленова — за два года он создал целых 65 изображений!</a:t>
            </a:r>
          </a:p>
        </p:txBody>
      </p:sp>
      <p:pic>
        <p:nvPicPr>
          <p:cNvPr id="7174" name="Рисунок 9" descr="https://artinvestment.ru/content/download/news_2010/20100901_konek_gorbu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716338"/>
            <a:ext cx="2093912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552728" cy="993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800" dirty="0" smtClean="0"/>
              <a:t>Театральный чемодан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 descr="D:\Фрося\Чемодан\Чемодан_общий ви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14813"/>
            <a:ext cx="273526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5" descr="https://thumb.cloud.mail.ru/weblink/thumb/xw1/SuoU/3aW8qis5K/IMG_9791.jpg?x-email=makarenav%40mail.ru"/>
          <p:cNvPicPr>
            <a:picLocks noChangeAspect="1" noChangeArrowheads="1"/>
          </p:cNvPicPr>
          <p:nvPr/>
        </p:nvPicPr>
        <p:blipFill>
          <a:blip r:embed="rId4" cstate="print"/>
          <a:srcRect t="27335" b="14476"/>
          <a:stretch>
            <a:fillRect/>
          </a:stretch>
        </p:blipFill>
        <p:spPr bwMode="auto">
          <a:xfrm>
            <a:off x="5436096" y="4077072"/>
            <a:ext cx="22494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6" descr="https://thumb.cloud.mail.ru/weblink/thumb/xw1/2Yka/2uvuombM8/IMG_7070.jpg?x-email=makarenav%40mail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1143000"/>
            <a:ext cx="40322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8" descr="D:\Фрося\фото_чемодан\театр_упаков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4214813"/>
            <a:ext cx="1571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Содержимое 4" descr="https://thumb.cloud.mail.ru/weblink/thumb/xw1/2Yka/2uvuombM8/IMG_6944.jpg?x-email=makarenav%40mail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060575"/>
            <a:ext cx="2447925" cy="374491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ООО «</a:t>
            </a:r>
            <a:r>
              <a:rPr lang="ru-RU" dirty="0" err="1" smtClean="0"/>
              <a:t>Фребель-рус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21" name="Рисунок 5" descr="https://thumb.cloud.mail.ru/weblink/thumb/xw1/2Yka/2uvuombM8/IMG_7006.jpg?x-email=makarenav%40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785938"/>
            <a:ext cx="31305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 descr="https://thumb.cloud.mail.ru/weblink/thumb/xw1/2Yka/2uvuombM8/IMG_6961.jpg?x-email=makarenav%40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4214813"/>
            <a:ext cx="317182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91680" y="26064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Благодаря использованию чемодана происходит творческое развитие детей и взрослых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театрализованной деятельности)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4" name="Picture 4" descr="D:\Фрося\Чемодан\Чемодан_ежик.jpeg"/>
          <p:cNvPicPr>
            <a:picLocks noChangeAspect="1" noChangeArrowheads="1"/>
          </p:cNvPicPr>
          <p:nvPr/>
        </p:nvPicPr>
        <p:blipFill>
          <a:blip r:embed="rId3" cstate="print"/>
          <a:srcRect l="23625" t="22148" r="24203" b="50536"/>
          <a:stretch>
            <a:fillRect/>
          </a:stretch>
        </p:blipFill>
        <p:spPr bwMode="auto">
          <a:xfrm>
            <a:off x="611188" y="3789363"/>
            <a:ext cx="38163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https://thumb.cloud.mail.ru/weblink/thumb/xw1/2Yka/2uvuombM8/IMG_6983.jpg?x-email=makarenav%40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196752"/>
            <a:ext cx="376872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Заголовок 5"/>
          <p:cNvSpPr>
            <a:spLocks noGrp="1"/>
          </p:cNvSpPr>
          <p:nvPr>
            <p:ph type="title"/>
          </p:nvPr>
        </p:nvSpPr>
        <p:spPr>
          <a:xfrm>
            <a:off x="2195736" y="116632"/>
            <a:ext cx="3960812" cy="936625"/>
          </a:xfrm>
        </p:spPr>
        <p:txBody>
          <a:bodyPr/>
          <a:lstStyle/>
          <a:p>
            <a:pPr algn="ctr" eaLnBrk="1" hangingPunct="1"/>
            <a:r>
              <a:rPr lang="ru-RU" sz="3800" dirty="0" smtClean="0"/>
              <a:t>Театр теней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 l="7520" t="12646" b="39014"/>
          <a:stretch>
            <a:fillRect/>
          </a:stretch>
        </p:blipFill>
        <p:spPr bwMode="auto">
          <a:xfrm>
            <a:off x="4572000" y="3933056"/>
            <a:ext cx="3484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ООО «</a:t>
            </a:r>
            <a:r>
              <a:rPr lang="ru-RU" dirty="0" err="1" smtClean="0"/>
              <a:t>Фребель-рус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267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1500188"/>
            <a:ext cx="3436938" cy="4691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Именно средствами театра развивается эмоциональный интеллект. Театр обогащает возможности ребенка испытывать и выражать  самые разные эмоции.</a:t>
            </a:r>
          </a:p>
          <a:p>
            <a:pPr marL="0" indent="0"/>
            <a:endParaRPr lang="ru-RU" dirty="0" smtClean="0"/>
          </a:p>
        </p:txBody>
      </p:sp>
      <p:pic>
        <p:nvPicPr>
          <p:cNvPr id="11268" name="Рисунок 4" descr="https://thumb.cloud.mail.ru/weblink/thumb/xw1/2Yka/2uvuombM8/IMG_6954.jpg?x-email=makarenav%40mail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2905125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Фрося\Чемодан\Чемодан_общий в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3963"/>
            <a:ext cx="273526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36904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Игрушки-персонажи и средства для организации музыкально-художественной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(п. 4.3)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Дидактический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набор «Театральный чемодан»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69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1292949" cy="1939013"/>
          </a:xfrm>
        </p:spPr>
      </p:pic>
      <p:pic>
        <p:nvPicPr>
          <p:cNvPr id="5" name="Рисунок 4" descr="IMG_7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373" y="1484784"/>
            <a:ext cx="2375761" cy="1584176"/>
          </a:xfrm>
          <a:prstGeom prst="rect">
            <a:avLst/>
          </a:prstGeom>
        </p:spPr>
      </p:pic>
      <p:pic>
        <p:nvPicPr>
          <p:cNvPr id="6" name="Рисунок 5" descr="IMG_69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236" y="4961756"/>
            <a:ext cx="2843764" cy="18962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9672" y="1556792"/>
            <a:ext cx="49685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Состоит из 6 модулей для организации театральной деятельности открытого и закрытого типа.</a:t>
            </a:r>
          </a:p>
          <a:p>
            <a:pPr indent="-341313"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Модуль 1 «Пальчиковый театр». </a:t>
            </a:r>
          </a:p>
          <a:p>
            <a:pPr indent="-341313"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Модуль 2 «Теневой театр».</a:t>
            </a:r>
          </a:p>
          <a:p>
            <a:pPr indent="-341313"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Модуль 3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Штоковый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театр»</a:t>
            </a:r>
          </a:p>
          <a:p>
            <a:pPr indent="-341313"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Модуль 4 «Магнитный театр»</a:t>
            </a:r>
          </a:p>
          <a:p>
            <a:pPr indent="-341313"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Модуль 5 «Перчаточный театр»</a:t>
            </a:r>
          </a:p>
          <a:p>
            <a:pPr indent="-341313"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Модуль 6 «Театр «деревянных человечков»»</a:t>
            </a:r>
          </a:p>
          <a:p>
            <a:pPr indent="-341313"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Содержит авторские декорации. Музыкальное сопровождение  подобрано с учетом особенностей детей до 3 лет.</a:t>
            </a:r>
          </a:p>
          <a:p>
            <a:pPr indent="-341313"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Методические рекомендации содержать подробное описание использования чемодана при постановках театральных спектаклей и методику взаимодействия преподавателя с детьми. Методические рекомендации (научный руководитель: к.п.н., Кожевникова В.В.)</a:t>
            </a:r>
          </a:p>
          <a:p>
            <a:pPr indent="-341313"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dirty="0" smtClean="0"/>
          </a:p>
          <a:p>
            <a:pPr indent="-341313">
              <a:spcBef>
                <a:spcPts val="563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dirty="0" smtClean="0"/>
          </a:p>
          <a:p>
            <a:pPr indent="-341313">
              <a:spcBef>
                <a:spcPts val="563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dirty="0" smtClean="0"/>
          </a:p>
        </p:txBody>
      </p:sp>
      <p:pic>
        <p:nvPicPr>
          <p:cNvPr id="11" name="Рисунок 10" descr="IMG_7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429000"/>
            <a:ext cx="1511456" cy="100785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</TotalTime>
  <Words>304</Words>
  <Application>Microsoft Office PowerPoint</Application>
  <PresentationFormat>Экран (4:3)</PresentationFormat>
  <Paragraphs>34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 Детское творчество в современном мире  или Театр в чемодане</vt:lpstr>
      <vt:lpstr>Слайд 2</vt:lpstr>
      <vt:lpstr> </vt:lpstr>
      <vt:lpstr>Диорама В. Поленова   </vt:lpstr>
      <vt:lpstr>Театральный чемодан </vt:lpstr>
      <vt:lpstr>Слайд 6</vt:lpstr>
      <vt:lpstr>Театр теней</vt:lpstr>
      <vt:lpstr>Слайд 8</vt:lpstr>
      <vt:lpstr>Игрушки-персонажи и средства для организации музыкально-художественной деятельности (п. 4.3)   Дидактический набор «Театральный чемодан»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Дидактический набор «Театральный чемодан»</dc:title>
  <dc:creator>Виктория Кожевникова</dc:creator>
  <cp:lastModifiedBy>Виктория Кожевникова</cp:lastModifiedBy>
  <cp:revision>3</cp:revision>
  <dcterms:created xsi:type="dcterms:W3CDTF">2020-03-15T15:39:26Z</dcterms:created>
  <dcterms:modified xsi:type="dcterms:W3CDTF">2020-09-27T17:53:53Z</dcterms:modified>
</cp:coreProperties>
</file>