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6" r:id="rId5"/>
    <p:sldId id="263" r:id="rId6"/>
    <p:sldId id="26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2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1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5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1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7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4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0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1F82-A0BC-4973-959A-95E724420E5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B0CB-C6D5-42A3-9443-6F4DE313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2536" y="6300028"/>
            <a:ext cx="88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Венгерово, Новосибирская область</a:t>
            </a:r>
            <a:endParaRPr lang="ru-RU" sz="1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15" name="Picture 4" descr="D:\МУЛЬТЁНОК\2019-2020\ДИСТАНИОННОЕ ОБУЧЕНИЕ\МАЕРИАЛЫ\505_oooo.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7" y="1556791"/>
            <a:ext cx="1520274" cy="15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x-lines.ru/letters/i/cyrillicdreamy/0407/dc2127/60/0/4nkpbpqtomeadwf44napdd3y4n6pdy6ozxea3wcn4nhpbx6ozxemtwf44napdbsozdem7wf74n67bcgtthopdyqtomea8wfw4nhpdd3yrmej3wcd4n77ddgowme3dwf74n9pbqt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623" b="-9171"/>
          <a:stretch/>
        </p:blipFill>
        <p:spPr bwMode="auto">
          <a:xfrm>
            <a:off x="3165060" y="2852936"/>
            <a:ext cx="2595835" cy="8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3"/>
          <a:stretch/>
        </p:blipFill>
        <p:spPr bwMode="auto">
          <a:xfrm>
            <a:off x="2334886" y="4602431"/>
            <a:ext cx="4475753" cy="9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s://x-lines.ru/letters/i/cyrillicdreamy/0407/dc2127/60/0/4nkpbpqtomeadwf44napdd3y4n6pdy6ozxea3wcn4nhpbx6ozxemtwf44napdbsozdem7wf74n67bcgtthopdyqtomea8wfw4nhpdd3yrmej3wcd4n77ddgowme3dwf74n9pbqt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t="1" r="25138" b="-11107"/>
          <a:stretch/>
        </p:blipFill>
        <p:spPr bwMode="auto">
          <a:xfrm>
            <a:off x="524331" y="3705884"/>
            <a:ext cx="8096865" cy="8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МУЛЬТЁНОК\2019-2020\ДИСТАНИОННОЕ ОБУЧЕНИЕ\МАЕРИАЛЫ\653_oooo.pl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3474"/>
            <a:ext cx="2336678" cy="233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МУЛЬТЁНОК\2019-2020\ДИСТАНИОННОЕ ОБУЧЕНИЕ\МАЕРИАЛЫ\1525_oooo.pl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26" y="1556792"/>
            <a:ext cx="1539406" cy="15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5028" y="78698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Segoe Print" pitchFamily="2" charset="0"/>
              </a:rPr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Print" pitchFamily="2" charset="0"/>
              </a:rPr>
              <a:t>«Создаем мультфильмы сами»</a:t>
            </a:r>
          </a:p>
        </p:txBody>
      </p:sp>
      <p:pic>
        <p:nvPicPr>
          <p:cNvPr id="8" name="Picture 1" descr="1313_oo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97"/>
            <a:ext cx="2211500" cy="22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882" y="278092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Адресаты программы: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17593"/>
            <a:ext cx="820891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Цель: </a:t>
            </a:r>
            <a:r>
              <a:rPr lang="ru-RU" sz="2000" b="1" dirty="0">
                <a:latin typeface="Segoe Print" pitchFamily="2" charset="0"/>
              </a:rPr>
              <a:t>развитие художественно-образного мышления обучающихся через освоение различных видов искусств в процессе создания мультипликационных </a:t>
            </a:r>
            <a:r>
              <a:rPr lang="ru-RU" sz="2000" b="1" dirty="0" smtClean="0">
                <a:latin typeface="Segoe Print" pitchFamily="2" charset="0"/>
              </a:rPr>
              <a:t>фильмов.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442692"/>
            <a:ext cx="3393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Segoe Print" pitchFamily="2" charset="0"/>
              </a:rPr>
              <a:t>1я </a:t>
            </a:r>
            <a:r>
              <a:rPr lang="ru-RU" b="1" dirty="0" smtClean="0">
                <a:latin typeface="Segoe Print" pitchFamily="2" charset="0"/>
              </a:rPr>
              <a:t>группа: 8-10 лет</a:t>
            </a:r>
          </a:p>
          <a:p>
            <a:pPr marL="342900" indent="-342900" algn="just">
              <a:buFontTx/>
              <a:buChar char="-"/>
            </a:pPr>
            <a:endParaRPr lang="ru-RU" b="1" dirty="0"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8662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Segoe Print" pitchFamily="2" charset="0"/>
              </a:rPr>
              <a:t>2</a:t>
            </a:r>
            <a:r>
              <a:rPr lang="ru-RU" b="1" dirty="0" smtClean="0">
                <a:latin typeface="Segoe Print" pitchFamily="2" charset="0"/>
              </a:rPr>
              <a:t>я группа: 11-13 лет</a:t>
            </a:r>
          </a:p>
          <a:p>
            <a:pPr marL="342900" indent="-342900" algn="just">
              <a:buFontTx/>
              <a:buChar char="-"/>
            </a:pPr>
            <a:endParaRPr lang="ru-RU" b="1" dirty="0"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0320" y="3978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Segoe Print" pitchFamily="2" charset="0"/>
              </a:rPr>
              <a:t>3я</a:t>
            </a:r>
            <a:r>
              <a:rPr lang="ru-RU" b="1" dirty="0" smtClean="0">
                <a:latin typeface="Segoe Print" pitchFamily="2" charset="0"/>
              </a:rPr>
              <a:t> группа: 14-16 лет</a:t>
            </a:r>
          </a:p>
          <a:p>
            <a:pPr marL="342900" indent="-342900" algn="just">
              <a:buFontTx/>
              <a:buChar char="-"/>
            </a:pPr>
            <a:endParaRPr lang="ru-RU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1313_oo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45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213285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        Задачи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Обучающие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>
                <a:latin typeface="Segoe Print" pitchFamily="2" charset="0"/>
              </a:rPr>
              <a:t>формировать умение раскрывать художественные образы в различных видах художественных </a:t>
            </a:r>
            <a:r>
              <a:rPr lang="ru-RU" sz="2000" b="1" dirty="0" smtClean="0">
                <a:latin typeface="Segoe Print" pitchFamily="2" charset="0"/>
              </a:rPr>
              <a:t>произведений;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 smtClean="0">
              <a:latin typeface="Segoe Print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 smtClean="0">
                <a:latin typeface="Segoe Print" pitchFamily="2" charset="0"/>
              </a:rPr>
              <a:t>формировать </a:t>
            </a:r>
            <a:r>
              <a:rPr lang="ru-RU" sz="2000" b="1" dirty="0">
                <a:latin typeface="Segoe Print" pitchFamily="2" charset="0"/>
              </a:rPr>
              <a:t>умение транслировать заимствованные либо создавать новые художественные образы средствами различных видов искусств в процессе мультипликационной </a:t>
            </a:r>
            <a:r>
              <a:rPr lang="ru-RU" sz="2000" b="1" dirty="0" smtClean="0">
                <a:latin typeface="Segoe Print" pitchFamily="2" charset="0"/>
              </a:rPr>
              <a:t>деятельности;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1" dirty="0">
              <a:latin typeface="Segoe Print" pitchFamily="2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 smtClean="0">
                <a:latin typeface="Segoe Print" pitchFamily="2" charset="0"/>
              </a:rPr>
              <a:t>обучить </a:t>
            </a:r>
            <a:r>
              <a:rPr lang="ru-RU" sz="2000" b="1" dirty="0">
                <a:latin typeface="Segoe Print" pitchFamily="2" charset="0"/>
              </a:rPr>
              <a:t>мультипликационной деятельности с применением различных художественных </a:t>
            </a:r>
            <a:r>
              <a:rPr lang="ru-RU" sz="2000" b="1" dirty="0" smtClean="0">
                <a:latin typeface="Segoe Print" pitchFamily="2" charset="0"/>
              </a:rPr>
              <a:t>приемов, </a:t>
            </a:r>
            <a:r>
              <a:rPr lang="ru-RU" sz="2000" b="1" dirty="0">
                <a:latin typeface="Segoe Print" pitchFamily="2" charset="0"/>
              </a:rPr>
              <a:t>техник и материалов</a:t>
            </a:r>
            <a:r>
              <a:rPr lang="ru-RU" sz="2000" b="1" dirty="0" smtClean="0">
                <a:latin typeface="Segoe Print" pitchFamily="2" charset="0"/>
              </a:rPr>
              <a:t>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613137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«Создаем мультфильмы сами»</a:t>
            </a:r>
          </a:p>
        </p:txBody>
      </p:sp>
    </p:spTree>
    <p:extLst>
      <p:ext uri="{BB962C8B-B14F-4D97-AF65-F5344CB8AC3E}">
        <p14:creationId xmlns:p14="http://schemas.microsoft.com/office/powerpoint/2010/main" val="36184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1313_oo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45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489" y="195261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   Оборудование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613137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«Создаем мультфильмы сами»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4675" y="2492896"/>
            <a:ext cx="4860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000" b="1" dirty="0" smtClean="0">
                <a:latin typeface="Segoe Print" pitchFamily="2" charset="0"/>
              </a:rPr>
              <a:t>Индивидуальные съемочные места</a:t>
            </a:r>
          </a:p>
          <a:p>
            <a:pPr algn="ctr" fontAlgn="base"/>
            <a:r>
              <a:rPr lang="ru-RU" sz="2000" b="1" dirty="0" smtClean="0">
                <a:latin typeface="Segoe Print" pitchFamily="2" charset="0"/>
              </a:rPr>
              <a:t>(штатив + комп. фотоаппарат)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11267" name="Picture 3" descr="D:\МУЛЬТЁНОК\2019-2020\фото\IMG_20200211_15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2" y="2542927"/>
            <a:ext cx="3051976" cy="40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МУЛЬТЁНОК\2019-2020\фото\IMG_20200227_14170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70" y="3501008"/>
            <a:ext cx="4190762" cy="30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1313_oo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45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198884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   Оборудование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613137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«Создаем мультфильмы сами»</a:t>
            </a:r>
          </a:p>
        </p:txBody>
      </p:sp>
      <p:pic>
        <p:nvPicPr>
          <p:cNvPr id="7170" name="Picture 2" descr="https://mief2020.mmco-expo.ru/storage/exponents/products/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8" y="2655272"/>
            <a:ext cx="3975228" cy="39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564904"/>
            <a:ext cx="392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 err="1">
                <a:latin typeface="Segoe Print" pitchFamily="2" charset="0"/>
              </a:rPr>
              <a:t>Мультстудия</a:t>
            </a:r>
            <a:r>
              <a:rPr lang="ru-RU" sz="2000" b="1" dirty="0">
                <a:latin typeface="Segoe Print" pitchFamily="2" charset="0"/>
              </a:rPr>
              <a:t> СПАФ-32М </a:t>
            </a:r>
          </a:p>
        </p:txBody>
      </p:sp>
      <p:pic>
        <p:nvPicPr>
          <p:cNvPr id="10" name="Picture 2" descr="IMG_20191128_151339_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/>
          <a:stretch/>
        </p:blipFill>
        <p:spPr bwMode="auto">
          <a:xfrm>
            <a:off x="4652731" y="3118991"/>
            <a:ext cx="4049347" cy="351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1313_oo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45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198884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   Оборудование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613137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«Создаем мультфильмы сами»</a:t>
            </a:r>
          </a:p>
        </p:txBody>
      </p:sp>
      <p:pic>
        <p:nvPicPr>
          <p:cNvPr id="9218" name="Picture 2" descr="G:\DCIM\151___03\IMG_5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7480"/>
            <a:ext cx="5272690" cy="39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28184" y="2918936"/>
            <a:ext cx="2206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 err="1">
                <a:latin typeface="Segoe Print" pitchFamily="2" charset="0"/>
              </a:rPr>
              <a:t>Мультстудия</a:t>
            </a:r>
            <a:r>
              <a:rPr lang="ru-RU" sz="2000" b="1" dirty="0">
                <a:latin typeface="Segoe Print" pitchFamily="2" charset="0"/>
              </a:rPr>
              <a:t> </a:t>
            </a:r>
            <a:endParaRPr lang="ru-RU" sz="2000" b="1" dirty="0" smtClean="0">
              <a:latin typeface="Segoe Print" pitchFamily="2" charset="0"/>
            </a:endParaRPr>
          </a:p>
          <a:p>
            <a:pPr fontAlgn="base"/>
            <a:r>
              <a:rPr lang="ru-RU" sz="2000" b="1" dirty="0" smtClean="0">
                <a:latin typeface="Segoe Print" pitchFamily="2" charset="0"/>
              </a:rPr>
              <a:t>СПАФ-32М</a:t>
            </a:r>
            <a:r>
              <a:rPr lang="ru-RU" sz="2000" b="1" dirty="0">
                <a:latin typeface="Segoe Print" pitchFamily="2" charset="0"/>
              </a:rPr>
              <a:t> </a:t>
            </a:r>
          </a:p>
        </p:txBody>
      </p:sp>
      <p:pic>
        <p:nvPicPr>
          <p:cNvPr id="9219" name="Picture 3" descr="D:\МУЛЬТЁНОК\2019-2020\фото\IMG_20200220_163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12242" y="4341179"/>
            <a:ext cx="3008230" cy="22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67895/1f9a4534-695a-4c8e-ba48-65675bcd724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-283" r="104" b="283"/>
          <a:stretch/>
        </p:blipFill>
        <p:spPr bwMode="auto">
          <a:xfrm>
            <a:off x="1528" y="0"/>
            <a:ext cx="914247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22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ДЕТСКАЯ МУЛЬТСТУДИЯ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Segoe Print" pitchFamily="2" charset="0"/>
              </a:rPr>
              <a:t>«KIDS ANIMATION DESK»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Segoe Print" pitchFamily="2" charset="0"/>
              </a:rPr>
              <a:t>КОМПЛЕКТ « ПРОФ»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9219"/>
            <a:ext cx="6336704" cy="475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Киволя</dc:creator>
  <cp:lastModifiedBy>Киволя</cp:lastModifiedBy>
  <cp:revision>4</cp:revision>
  <dcterms:created xsi:type="dcterms:W3CDTF">2020-09-29T09:37:33Z</dcterms:created>
  <dcterms:modified xsi:type="dcterms:W3CDTF">2020-09-29T14:47:03Z</dcterms:modified>
</cp:coreProperties>
</file>