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305" r:id="rId3"/>
    <p:sldId id="318" r:id="rId4"/>
    <p:sldId id="316" r:id="rId5"/>
    <p:sldId id="307" r:id="rId6"/>
    <p:sldId id="271" r:id="rId7"/>
    <p:sldId id="291" r:id="rId8"/>
    <p:sldId id="298" r:id="rId9"/>
    <p:sldId id="301" r:id="rId10"/>
    <p:sldId id="294" r:id="rId11"/>
    <p:sldId id="31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650"/>
    <a:srgbClr val="BB9250"/>
    <a:srgbClr val="C39749"/>
    <a:srgbClr val="F3FBEF"/>
    <a:srgbClr val="F7299F"/>
    <a:srgbClr val="F32DBF"/>
    <a:srgbClr val="FDC4BB"/>
    <a:srgbClr val="F72B09"/>
    <a:srgbClr val="DE4A2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96A1A-E633-4C36-9A9D-9E388C4FD5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8725D-2728-4179-9847-3B4F2A59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9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F2AD-CA1D-403F-B03F-6C87DF13634A}" type="datetime1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2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3041-E490-4897-A063-E720E310D259}" type="datetime1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7E5-D4B9-49EA-8B42-68C30F0D94D3}" type="datetime1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10F5-712D-4863-9D65-C92F5E3376EE}" type="datetime1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1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7051-F565-4380-81D3-6FE045E54C71}" type="datetime1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7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7DBA-907C-410B-9A89-4D838BCEDB31}" type="datetime1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7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D08-E07A-4E6A-BE2E-D7C272D9A248}" type="datetime1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4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C37C-C15F-4693-ABBE-E1477A13A25A}" type="datetime1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6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48E1-9187-43C7-8477-AF3B79B807FD}" type="datetime1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8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7ED7-D3D9-4CC5-8EEF-299D03391974}" type="datetime1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6229-B6A9-4F42-A766-09377A2D4C06}" type="datetime1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5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BA19-FFEA-479A-A8D6-E02D1C2A5F53}" type="datetime1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19A0C-968C-4D39-AC67-FD803E7FC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2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d3E-9o3u8UXfj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lture.ru/pushkinskaya-kart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2D5154E-9E0C-8765-9ECA-41C2E51DD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741" y="5596677"/>
            <a:ext cx="2297501" cy="1170677"/>
          </a:xfrm>
          <a:prstGeom prst="rect">
            <a:avLst/>
          </a:prstGeom>
        </p:spPr>
      </p:pic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E185C8A9-191D-41C7-9543-EF19A3F9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9A0C-968C-4D39-AC67-FD803E7FCA73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 descr="Изображение выглядит как текст, книга, доска объявлений&#10;&#10;Автоматически созданное описание">
            <a:extLst>
              <a:ext uri="{FF2B5EF4-FFF2-40B4-BE49-F238E27FC236}">
                <a16:creationId xmlns:a16="http://schemas.microsoft.com/office/drawing/2014/main" id="{CB2A98DD-B4C7-3C99-8257-AB3409B5D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478D612-2B5C-8BFD-24FD-C8AE02732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40A7D4-1F23-4E2A-99AA-2A389A9DB341}"/>
              </a:ext>
            </a:extLst>
          </p:cNvPr>
          <p:cNvSpPr/>
          <p:nvPr/>
        </p:nvSpPr>
        <p:spPr>
          <a:xfrm>
            <a:off x="5400593" y="1914261"/>
            <a:ext cx="1649565" cy="1802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22" name="Номер слайда 18">
            <a:extLst>
              <a:ext uri="{FF2B5EF4-FFF2-40B4-BE49-F238E27FC236}">
                <a16:creationId xmlns:a16="http://schemas.microsoft.com/office/drawing/2014/main" id="{01269F0F-91D6-6ED4-E010-807068BD0032}"/>
              </a:ext>
            </a:extLst>
          </p:cNvPr>
          <p:cNvSpPr txBox="1">
            <a:spLocks/>
          </p:cNvSpPr>
          <p:nvPr/>
        </p:nvSpPr>
        <p:spPr>
          <a:xfrm>
            <a:off x="11438434" y="6164505"/>
            <a:ext cx="448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B62FD-187A-7E4F-B317-AEF515560601}"/>
              </a:ext>
            </a:extLst>
          </p:cNvPr>
          <p:cNvSpPr txBox="1"/>
          <p:nvPr/>
        </p:nvSpPr>
        <p:spPr>
          <a:xfrm>
            <a:off x="185212" y="2001078"/>
            <a:ext cx="4956632" cy="372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Поэты, писатели, театралы, деятели искусства, художники, меценаты и т.д. </a:t>
            </a:r>
          </a:p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описание достижений и вклада в мировую культуру.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67F2C74-63B1-E04D-9CC4-2EACAD999B7B}"/>
              </a:ext>
            </a:extLst>
          </p:cNvPr>
          <p:cNvSpPr/>
          <p:nvPr/>
        </p:nvSpPr>
        <p:spPr>
          <a:xfrm>
            <a:off x="7607425" y="1914261"/>
            <a:ext cx="1649565" cy="1802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10DFBD5-1806-3549-B0CD-4FEBC0A38133}"/>
              </a:ext>
            </a:extLst>
          </p:cNvPr>
          <p:cNvSpPr/>
          <p:nvPr/>
        </p:nvSpPr>
        <p:spPr>
          <a:xfrm>
            <a:off x="9847027" y="1914260"/>
            <a:ext cx="1649565" cy="1802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1E2073C-48F3-C54A-8E22-A1EA7798AB5C}"/>
              </a:ext>
            </a:extLst>
          </p:cNvPr>
          <p:cNvSpPr/>
          <p:nvPr/>
        </p:nvSpPr>
        <p:spPr>
          <a:xfrm>
            <a:off x="5400593" y="3899062"/>
            <a:ext cx="1649565" cy="1802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D090F30-39C5-8442-8452-F4A05B317093}"/>
              </a:ext>
            </a:extLst>
          </p:cNvPr>
          <p:cNvSpPr/>
          <p:nvPr/>
        </p:nvSpPr>
        <p:spPr>
          <a:xfrm>
            <a:off x="7607425" y="3895105"/>
            <a:ext cx="1649565" cy="1802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2E97F8-74E8-2449-B74A-129D87BD42C6}"/>
              </a:ext>
            </a:extLst>
          </p:cNvPr>
          <p:cNvSpPr/>
          <p:nvPr/>
        </p:nvSpPr>
        <p:spPr>
          <a:xfrm>
            <a:off x="9838952" y="3863438"/>
            <a:ext cx="1649565" cy="1802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58974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BF86B9-95A9-473B-3AE1-3E3268901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7299AC-0644-4503-8D8F-51E0D44AEAE9}"/>
              </a:ext>
            </a:extLst>
          </p:cNvPr>
          <p:cNvSpPr txBox="1"/>
          <p:nvPr/>
        </p:nvSpPr>
        <p:spPr>
          <a:xfrm>
            <a:off x="1524856" y="5307365"/>
            <a:ext cx="491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476650"/>
                </a:solidFill>
                <a:latin typeface="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https://disk.yandex.ru/i/d3E-9o3u8UXfjw</a:t>
            </a:r>
            <a:r>
              <a:rPr lang="ru-RU" sz="2000" dirty="0">
                <a:solidFill>
                  <a:srgbClr val="476650"/>
                </a:solidFill>
                <a:latin typeface=""/>
              </a:rPr>
              <a:t> </a:t>
            </a:r>
            <a:endParaRPr lang="ru-RU" sz="2000" dirty="0">
              <a:solidFill>
                <a:srgbClr val="476650"/>
              </a:solidFill>
              <a:latin typeface="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8">
            <a:extLst>
              <a:ext uri="{FF2B5EF4-FFF2-40B4-BE49-F238E27FC236}">
                <a16:creationId xmlns:a16="http://schemas.microsoft.com/office/drawing/2014/main" id="{75EFA06D-95AB-D601-96BA-9BC4ACB00A80}"/>
              </a:ext>
            </a:extLst>
          </p:cNvPr>
          <p:cNvSpPr txBox="1">
            <a:spLocks/>
          </p:cNvSpPr>
          <p:nvPr/>
        </p:nvSpPr>
        <p:spPr>
          <a:xfrm>
            <a:off x="11438434" y="6164505"/>
            <a:ext cx="448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36D32-1920-19F2-3504-60579E179D29}"/>
              </a:ext>
            </a:extLst>
          </p:cNvPr>
          <p:cNvSpPr txBox="1"/>
          <p:nvPr/>
        </p:nvSpPr>
        <p:spPr>
          <a:xfrm>
            <a:off x="1426352" y="984380"/>
            <a:ext cx="9065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«ВЕЛИКАЯ МНОГОНАЦИОНАЛЬНАЯ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53301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7CBAE7-F8A4-06FF-EA95-B2C7DC78F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D0F81-B6A8-4942-89A4-1A8238D7BF39}"/>
              </a:ext>
            </a:extLst>
          </p:cNvPr>
          <p:cNvSpPr txBox="1"/>
          <p:nvPr/>
        </p:nvSpPr>
        <p:spPr>
          <a:xfrm>
            <a:off x="1239918" y="1935059"/>
            <a:ext cx="254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u="sng">
                <a:solidFill>
                  <a:srgbClr val="476650"/>
                </a:solidFill>
                <a:latin typeface="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https://www.culture.ru/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D0E85-5592-2BE0-4ADE-BD2273E61BDE}"/>
              </a:ext>
            </a:extLst>
          </p:cNvPr>
          <p:cNvSpPr txBox="1"/>
          <p:nvPr/>
        </p:nvSpPr>
        <p:spPr>
          <a:xfrm>
            <a:off x="6283662" y="1935059"/>
            <a:ext cx="424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solidFill>
                  <a:srgbClr val="476650"/>
                </a:solidFill>
                <a:latin typeface="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https://www.culture.ru/pushkinskaya-karta</a:t>
            </a:r>
            <a:endParaRPr lang="ru-RU" sz="1600" dirty="0">
              <a:solidFill>
                <a:srgbClr val="476650"/>
              </a:solidFill>
              <a:latin typeface="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8">
            <a:extLst>
              <a:ext uri="{FF2B5EF4-FFF2-40B4-BE49-F238E27FC236}">
                <a16:creationId xmlns:a16="http://schemas.microsoft.com/office/drawing/2014/main" id="{31E00ABC-7E28-6166-798F-AC34D6BFA23C}"/>
              </a:ext>
            </a:extLst>
          </p:cNvPr>
          <p:cNvSpPr txBox="1">
            <a:spLocks/>
          </p:cNvSpPr>
          <p:nvPr/>
        </p:nvSpPr>
        <p:spPr>
          <a:xfrm>
            <a:off x="11438434" y="6164505"/>
            <a:ext cx="448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8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89D08C-F264-B8E4-AA70-88C2BF95F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4E37A-1964-11D2-10C9-733A9A5D7680}"/>
              </a:ext>
            </a:extLst>
          </p:cNvPr>
          <p:cNvSpPr txBox="1"/>
          <p:nvPr/>
        </p:nvSpPr>
        <p:spPr>
          <a:xfrm>
            <a:off x="4278702" y="56157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.</a:t>
            </a:r>
            <a:endParaRPr lang="ru-RU" dirty="0">
              <a:cs typeface="Calibri"/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E185C8A9-191D-41C7-9543-EF19A3F9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937" y="6155462"/>
            <a:ext cx="270970" cy="365125"/>
          </a:xfrm>
        </p:spPr>
        <p:txBody>
          <a:bodyPr/>
          <a:lstStyle/>
          <a:p>
            <a:fld id="{CEC19A0C-968C-4D39-AC67-FD803E7FCA73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305129-267B-2F43-5C85-CD96C7478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Номер слайда 18">
            <a:extLst>
              <a:ext uri="{FF2B5EF4-FFF2-40B4-BE49-F238E27FC236}">
                <a16:creationId xmlns:a16="http://schemas.microsoft.com/office/drawing/2014/main" id="{CBC934EC-EA1A-6226-F3AD-4B7A4500D923}"/>
              </a:ext>
            </a:extLst>
          </p:cNvPr>
          <p:cNvSpPr txBox="1">
            <a:spLocks/>
          </p:cNvSpPr>
          <p:nvPr/>
        </p:nvSpPr>
        <p:spPr>
          <a:xfrm>
            <a:off x="11542937" y="6155462"/>
            <a:ext cx="27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4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6A97871-F3A7-8090-1A27-59941E088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196BAEBF-C068-90C2-6B00-3173EE878B1A}"/>
              </a:ext>
            </a:extLst>
          </p:cNvPr>
          <p:cNvSpPr txBox="1">
            <a:spLocks/>
          </p:cNvSpPr>
          <p:nvPr/>
        </p:nvSpPr>
        <p:spPr>
          <a:xfrm>
            <a:off x="11542937" y="6155462"/>
            <a:ext cx="27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8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20B9781-5D47-6E98-5880-5CF97BA6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4CBA3668-96C8-9B2D-42F9-9365031D4A61}"/>
              </a:ext>
            </a:extLst>
          </p:cNvPr>
          <p:cNvSpPr txBox="1">
            <a:spLocks/>
          </p:cNvSpPr>
          <p:nvPr/>
        </p:nvSpPr>
        <p:spPr>
          <a:xfrm>
            <a:off x="11542937" y="6155462"/>
            <a:ext cx="27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0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E4F0BA-16B4-E0CF-825E-8439A82EA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277E5-9441-4B8A-8286-A7EEA312B9A3}"/>
              </a:ext>
            </a:extLst>
          </p:cNvPr>
          <p:cNvSpPr txBox="1"/>
          <p:nvPr/>
        </p:nvSpPr>
        <p:spPr>
          <a:xfrm>
            <a:off x="-1" y="2299415"/>
            <a:ext cx="6096001" cy="300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геральдика региона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национальности и народы региона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национальные объекты культурного наследия в регионах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национальные песни, мифы, сказания и т.д.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народные промыслы</a:t>
            </a:r>
          </a:p>
          <a:p>
            <a:pPr marL="1200150" lvl="2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поэты, писатели, театралы, деятели искусства, художники, меценаты и т.д.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2DD05-9E64-435C-896A-5829CD41ADF0}"/>
              </a:ext>
            </a:extLst>
          </p:cNvPr>
          <p:cNvSpPr txBox="1"/>
          <p:nvPr/>
        </p:nvSpPr>
        <p:spPr>
          <a:xfrm>
            <a:off x="6395014" y="6488668"/>
            <a:ext cx="477229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слайдов для заполнения учителем.</a:t>
            </a:r>
          </a:p>
        </p:txBody>
      </p:sp>
      <p:sp>
        <p:nvSpPr>
          <p:cNvPr id="8" name="Номер слайда 18">
            <a:extLst>
              <a:ext uri="{FF2B5EF4-FFF2-40B4-BE49-F238E27FC236}">
                <a16:creationId xmlns:a16="http://schemas.microsoft.com/office/drawing/2014/main" id="{F7DDFAF1-FDF5-080E-0DD3-014AAAD97274}"/>
              </a:ext>
            </a:extLst>
          </p:cNvPr>
          <p:cNvSpPr txBox="1">
            <a:spLocks/>
          </p:cNvSpPr>
          <p:nvPr/>
        </p:nvSpPr>
        <p:spPr>
          <a:xfrm>
            <a:off x="11542937" y="6155462"/>
            <a:ext cx="27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F64ADC-6B83-77C2-D364-2D7CFA268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3252"/>
            <a:ext cx="12187066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193239-2FFC-4F1A-A2C4-6C6E263E6FF5}"/>
              </a:ext>
            </a:extLst>
          </p:cNvPr>
          <p:cNvSpPr/>
          <p:nvPr/>
        </p:nvSpPr>
        <p:spPr>
          <a:xfrm>
            <a:off x="6341888" y="1369012"/>
            <a:ext cx="2266537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герб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D86B69-A0DC-42F6-8264-97D65D24D67C}"/>
              </a:ext>
            </a:extLst>
          </p:cNvPr>
          <p:cNvSpPr/>
          <p:nvPr/>
        </p:nvSpPr>
        <p:spPr>
          <a:xfrm>
            <a:off x="8717281" y="1369012"/>
            <a:ext cx="2266536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ru-RU" sz="1600" b="1" dirty="0"/>
              <a:t>флаг</a:t>
            </a:r>
          </a:p>
          <a:p>
            <a:pPr algn="ctr"/>
            <a:endParaRPr lang="ru-RU" dirty="0"/>
          </a:p>
        </p:txBody>
      </p:sp>
      <p:sp>
        <p:nvSpPr>
          <p:cNvPr id="14" name="Номер слайда 18">
            <a:extLst>
              <a:ext uri="{FF2B5EF4-FFF2-40B4-BE49-F238E27FC236}">
                <a16:creationId xmlns:a16="http://schemas.microsoft.com/office/drawing/2014/main" id="{50EA7207-8472-22A7-59FC-C290096561CF}"/>
              </a:ext>
            </a:extLst>
          </p:cNvPr>
          <p:cNvSpPr txBox="1">
            <a:spLocks/>
          </p:cNvSpPr>
          <p:nvPr/>
        </p:nvSpPr>
        <p:spPr>
          <a:xfrm>
            <a:off x="11542937" y="6155462"/>
            <a:ext cx="27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50EC81-8F70-1245-995C-6A08FA39CB39}"/>
              </a:ext>
            </a:extLst>
          </p:cNvPr>
          <p:cNvSpPr/>
          <p:nvPr/>
        </p:nvSpPr>
        <p:spPr>
          <a:xfrm>
            <a:off x="6341887" y="3906803"/>
            <a:ext cx="2266537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иллюстрации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EC4860-8188-DB44-8987-43BFC1F2BBD4}"/>
              </a:ext>
            </a:extLst>
          </p:cNvPr>
          <p:cNvSpPr/>
          <p:nvPr/>
        </p:nvSpPr>
        <p:spPr>
          <a:xfrm>
            <a:off x="8717281" y="3906803"/>
            <a:ext cx="2266537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иллюстрации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DE828-C64F-EE44-84D7-E00D57CCB345}"/>
              </a:ext>
            </a:extLst>
          </p:cNvPr>
          <p:cNvSpPr txBox="1"/>
          <p:nvPr/>
        </p:nvSpPr>
        <p:spPr>
          <a:xfrm>
            <a:off x="816806" y="2475642"/>
            <a:ext cx="4710742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Геральдика региона.</a:t>
            </a:r>
          </a:p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Текст о флаге и гербе региона, текст гимна региона, краткая история и дата утверждения. Изображения  и описание народов региона</a:t>
            </a:r>
            <a:endParaRPr lang="en-US" sz="1600" b="1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9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E24CD22-40C3-5025-CD20-BCA40A26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92F926-55FF-48EA-8A36-B609BF5D29B5}"/>
              </a:ext>
            </a:extLst>
          </p:cNvPr>
          <p:cNvSpPr/>
          <p:nvPr/>
        </p:nvSpPr>
        <p:spPr>
          <a:xfrm>
            <a:off x="714603" y="2476403"/>
            <a:ext cx="4126904" cy="30156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Национальности и народы региона.</a:t>
            </a:r>
          </a:p>
          <a:p>
            <a:pPr algn="ctr"/>
            <a:r>
              <a:rPr lang="ru-RU" sz="1600" b="1" dirty="0"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Описание народов и национальностей региона,  краткая историческая справка и интересные факты.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193239-2FFC-4F1A-A2C4-6C6E263E6FF5}"/>
              </a:ext>
            </a:extLst>
          </p:cNvPr>
          <p:cNvSpPr/>
          <p:nvPr/>
        </p:nvSpPr>
        <p:spPr>
          <a:xfrm>
            <a:off x="6253754" y="1369012"/>
            <a:ext cx="2354672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Изображения народных костюмов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D86B69-A0DC-42F6-8264-97D65D24D67C}"/>
              </a:ext>
            </a:extLst>
          </p:cNvPr>
          <p:cNvSpPr/>
          <p:nvPr/>
        </p:nvSpPr>
        <p:spPr>
          <a:xfrm>
            <a:off x="8717281" y="1369012"/>
            <a:ext cx="2354671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Изображения предметов быта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1325D1-FB83-48DF-B57E-0F3A5DE0F068}"/>
              </a:ext>
            </a:extLst>
          </p:cNvPr>
          <p:cNvSpPr/>
          <p:nvPr/>
        </p:nvSpPr>
        <p:spPr>
          <a:xfrm>
            <a:off x="6253754" y="4075580"/>
            <a:ext cx="2354672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Изображения народных костюмов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565B3FB-779A-409B-9C15-9FDE0E438F96}"/>
              </a:ext>
            </a:extLst>
          </p:cNvPr>
          <p:cNvSpPr/>
          <p:nvPr/>
        </p:nvSpPr>
        <p:spPr>
          <a:xfrm>
            <a:off x="8717281" y="4075580"/>
            <a:ext cx="2354671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Изображения предметов быта</a:t>
            </a: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E2C1A533-89CB-2561-69C5-3659E7706065}"/>
              </a:ext>
            </a:extLst>
          </p:cNvPr>
          <p:cNvSpPr txBox="1">
            <a:spLocks/>
          </p:cNvSpPr>
          <p:nvPr/>
        </p:nvSpPr>
        <p:spPr>
          <a:xfrm>
            <a:off x="11542937" y="6155462"/>
            <a:ext cx="27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1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6F2FA1E-2BF4-F6AD-281B-64CB4481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92F926-55FF-48EA-8A36-B609BF5D29B5}"/>
              </a:ext>
            </a:extLst>
          </p:cNvPr>
          <p:cNvSpPr/>
          <p:nvPr/>
        </p:nvSpPr>
        <p:spPr>
          <a:xfrm>
            <a:off x="604645" y="2372758"/>
            <a:ext cx="5141637" cy="30156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Национальные объекты культурного наследия в регионах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Национальные песни, мифы, сказания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Народные промыслы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Национальности и народы региона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193239-2FFC-4F1A-A2C4-6C6E263E6FF5}"/>
              </a:ext>
            </a:extLst>
          </p:cNvPr>
          <p:cNvSpPr/>
          <p:nvPr/>
        </p:nvSpPr>
        <p:spPr>
          <a:xfrm>
            <a:off x="6363922" y="1369012"/>
            <a:ext cx="2244503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Иллюстрации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D86B69-A0DC-42F6-8264-97D65D24D67C}"/>
              </a:ext>
            </a:extLst>
          </p:cNvPr>
          <p:cNvSpPr/>
          <p:nvPr/>
        </p:nvSpPr>
        <p:spPr>
          <a:xfrm>
            <a:off x="8717281" y="1369012"/>
            <a:ext cx="2244502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Иллюстрации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1325D1-FB83-48DF-B57E-0F3A5DE0F068}"/>
              </a:ext>
            </a:extLst>
          </p:cNvPr>
          <p:cNvSpPr/>
          <p:nvPr/>
        </p:nvSpPr>
        <p:spPr>
          <a:xfrm>
            <a:off x="6363924" y="4075580"/>
            <a:ext cx="2244502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Иллюстрации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565B3FB-779A-409B-9C15-9FDE0E438F96}"/>
              </a:ext>
            </a:extLst>
          </p:cNvPr>
          <p:cNvSpPr/>
          <p:nvPr/>
        </p:nvSpPr>
        <p:spPr>
          <a:xfrm>
            <a:off x="8717281" y="4075580"/>
            <a:ext cx="2244502" cy="2427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Roboto" pitchFamily="2" charset="0"/>
                <a:ea typeface="Roboto" pitchFamily="2" charset="0"/>
              </a:rPr>
              <a:t>Иллюстрации</a:t>
            </a:r>
          </a:p>
        </p:txBody>
      </p:sp>
      <p:sp>
        <p:nvSpPr>
          <p:cNvPr id="9" name="Номер слайда 18">
            <a:extLst>
              <a:ext uri="{FF2B5EF4-FFF2-40B4-BE49-F238E27FC236}">
                <a16:creationId xmlns:a16="http://schemas.microsoft.com/office/drawing/2014/main" id="{9F198D45-BC76-A79F-58CD-2F305C3446CD}"/>
              </a:ext>
            </a:extLst>
          </p:cNvPr>
          <p:cNvSpPr txBox="1">
            <a:spLocks/>
          </p:cNvSpPr>
          <p:nvPr/>
        </p:nvSpPr>
        <p:spPr>
          <a:xfrm>
            <a:off x="11438434" y="6164505"/>
            <a:ext cx="448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19A0C-968C-4D39-AC67-FD803E7FCA73}" type="slidenum">
              <a:rPr lang="ru-RU" sz="1800" smtClean="0">
                <a:solidFill>
                  <a:srgbClr val="476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800" dirty="0">
              <a:solidFill>
                <a:srgbClr val="476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5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9710</TotalTime>
  <Words>213</Words>
  <Application>Microsoft Macintosh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добровольчества</dc:title>
  <dc:creator>Diana</dc:creator>
  <cp:lastModifiedBy>Мушкова Наталья Евгеньевна</cp:lastModifiedBy>
  <cp:revision>233</cp:revision>
  <dcterms:created xsi:type="dcterms:W3CDTF">2022-03-10T17:26:59Z</dcterms:created>
  <dcterms:modified xsi:type="dcterms:W3CDTF">2022-05-27T16:23:07Z</dcterms:modified>
</cp:coreProperties>
</file>