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8960F-994B-4FE8-BFC3-73B00433C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4CDA78-2BDB-4899-AB21-90CCE172B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0EC05-65A4-4517-9087-905673E7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763FA-E3BA-492F-8010-78BC683A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F4137-30DF-4750-9EC9-F8E79CA9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0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A4CD8-150C-4328-B520-156D9556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49352-3B1D-46C7-85E3-72988527A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AE9CE-1FD9-4F19-ACD3-789510F1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15EF0-346C-4F8F-B7C3-8FC363F2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BC646-4DBB-4DE5-88ED-5B640168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7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488BDB-E2C8-47B9-872E-F4E273994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6446BF-5BEA-40A6-AE50-713EE861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EE93C-6AE8-4F16-9A99-1B28AB7B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DD541-3012-4235-81D7-85FBA3C3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3642A-D946-484F-B731-CE83D094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6B7A0-376A-42A2-858F-6C0DC795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8479D-B3CA-4B4F-A40B-061699E4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FA7ED-ADCA-468D-8EEF-FF25B3C9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68EBD-58C1-4FD8-8089-770E7E0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2F733-5143-44D6-A4B3-7E9F7FBF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694C0-D86D-47D7-9740-524AA10E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9C7E28-B684-483A-896A-34E55AAD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335C6-CA69-416C-A752-F268D387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B648-C338-4C24-914D-890A6B5D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A9F2F-5078-4C5D-8E9D-8EED83F6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5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F6980-253B-4A56-9AF1-FF4D4543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9CA7D-9FA5-4028-B438-A0D6B631C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B11EC-C9EB-4F1E-82D7-00197170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F4D195-B332-4FE0-AA62-3A029262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03E5D-2E44-48B3-9028-6196AEBA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1108C2-6138-439F-BB71-618544D5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6594F-EACC-4B89-A606-B46FA1E0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DE713-7A7C-4EC3-A5C2-DC404D1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B06A2-BE01-4407-B6A9-ACCEA13A5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74D63A-F6D9-4D47-8C0C-585F2C35F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DDA73F-07BD-46BA-A130-F836BA016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F16241-2107-47A0-B53A-770675D7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3FFC6D-29BE-4CFB-8154-0D8A02BB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472ECD-405C-4288-8399-292310A9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0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64153-8696-467C-BE7D-91A2FCF2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B15C76-09D7-4FE5-8988-BE63EB36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04A13A-3728-4C5F-897B-9201A615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35E6AE-095A-471A-B5D5-2EC1B71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1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126E3-7805-4C60-94C0-71F6E45D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CE3066-0A3A-43B7-AC30-89D8A494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B32C7-3B9A-46AC-B7D2-25DD07BD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455AC-5813-458C-9F16-62A0F398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2D9B2-8879-41FB-A110-50E834E0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F3D13-B4BF-4FFF-A4E3-82BE99874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1F31F-B159-42D8-A993-128CF07A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54B9B2-6E18-4F71-A15C-BD15EDA5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960AB-D7E9-4F27-A3BD-C6513BC7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2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40B2F-8BB5-4CF8-9398-7669E62D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3A5EFF-C029-46C4-AC96-90679465D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46AF4-0888-4025-98ED-D8D3AC087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4826C-46BB-469F-89C0-A8DD3A29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24036-C9DD-4AB5-AC4A-B725C2F4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D8959-2E2A-4502-B53E-19674BAD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9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B66A9-919D-4D95-A2D0-C8459048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4FB8C3-6FD5-43B1-B7CE-B0EC8099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3F7D7-5ACE-4E54-AA8A-69698333E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C4C7-AE89-435E-9450-BC7200E2DE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E5DA3-8C5D-422E-A9A2-1920DAA9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85C11-29A0-40E9-B2A1-360E78F1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CA19-4D1B-4E99-B103-BEE9AF28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12192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906" cy="6858000"/>
          </a:xfrm>
        </p:spPr>
      </p:pic>
    </p:spTree>
    <p:extLst>
      <p:ext uri="{BB962C8B-B14F-4D97-AF65-F5344CB8AC3E}">
        <p14:creationId xmlns:p14="http://schemas.microsoft.com/office/powerpoint/2010/main" val="2141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906" cy="6858000"/>
          </a:xfrm>
        </p:spPr>
      </p:pic>
    </p:spTree>
    <p:extLst>
      <p:ext uri="{BB962C8B-B14F-4D97-AF65-F5344CB8AC3E}">
        <p14:creationId xmlns:p14="http://schemas.microsoft.com/office/powerpoint/2010/main" val="341891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906" cy="6858000"/>
          </a:xfrm>
        </p:spPr>
      </p:pic>
    </p:spTree>
    <p:extLst>
      <p:ext uri="{BB962C8B-B14F-4D97-AF65-F5344CB8AC3E}">
        <p14:creationId xmlns:p14="http://schemas.microsoft.com/office/powerpoint/2010/main" val="33226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Театр «Дети – Детям»</dc:title>
  <dc:creator>Григорий Кораблёв</dc:creator>
  <cp:lastModifiedBy>1</cp:lastModifiedBy>
  <cp:revision>9</cp:revision>
  <dcterms:created xsi:type="dcterms:W3CDTF">2023-09-12T13:57:02Z</dcterms:created>
  <dcterms:modified xsi:type="dcterms:W3CDTF">2023-09-12T15:16:12Z</dcterms:modified>
</cp:coreProperties>
</file>