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3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9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7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0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2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8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3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6852-734B-4882-BB1A-0EF692A03AEC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8C4F-B910-4A3C-991C-E03B474A2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ГЛОБАЛЬНЫЙ, ПРОФЕССИОНАЛЬНЫЙ, ЭМОЦИОНАЛЬНЫЙ ИНТЕЛЛЕКТЫ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СИНЕМАТЕКА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3338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1825"/>
            <a:ext cx="1663699" cy="55784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Социум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10" y="0"/>
            <a:ext cx="4600445" cy="6284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97001"/>
            <a:ext cx="1824667" cy="3475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50" y="3784600"/>
            <a:ext cx="1863766" cy="2870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49" y="197001"/>
            <a:ext cx="2344221" cy="3342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98" y="3525534"/>
            <a:ext cx="2324672" cy="32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4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365125"/>
            <a:ext cx="1562100" cy="594677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Существование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42" y="229393"/>
            <a:ext cx="3800034" cy="621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92272"/>
            <a:ext cx="2294204" cy="3246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32" y="3479801"/>
            <a:ext cx="2193172" cy="3276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14" y="92272"/>
            <a:ext cx="2327911" cy="3420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61" y="3659100"/>
            <a:ext cx="2162164" cy="30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365125"/>
            <a:ext cx="1409700" cy="58832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Non-Fiction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48" y="784225"/>
            <a:ext cx="4080412" cy="56360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96826"/>
            <a:ext cx="2098752" cy="3408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67" y="3670300"/>
            <a:ext cx="2069185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56" y="200813"/>
            <a:ext cx="2250127" cy="32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56" y="3505200"/>
            <a:ext cx="2281237" cy="32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1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ГЛОБАЛЬНЫЙ, ПРОФЕССИОНАЛЬНЫЙ, ЭМОЦИОНАЛЬНЫЙ ИНТЕЛЛЕКТЫ</vt:lpstr>
      <vt:lpstr>Социум</vt:lpstr>
      <vt:lpstr>Существование</vt:lpstr>
      <vt:lpstr>Non-Fiction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ГЛОБАЛЬНЫЙ, ПРОФЕССИОНАЛЬНЫЙ, ЭМОЦИОНАЛЬНЫЙ ИНТЕЛЛЕКТЫ</dc:title>
  <dc:creator>Станислав Хурумов</dc:creator>
  <cp:lastModifiedBy>Станислав Хурумов</cp:lastModifiedBy>
  <cp:revision>5</cp:revision>
  <dcterms:created xsi:type="dcterms:W3CDTF">2022-05-30T22:35:03Z</dcterms:created>
  <dcterms:modified xsi:type="dcterms:W3CDTF">2022-05-30T23:00:00Z</dcterms:modified>
</cp:coreProperties>
</file>