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4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D5C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53" y="8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1D658-B59D-46B9-9953-757418AC2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B7EEF8-6E70-4BCE-B6F4-233423E5B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83C03-F90A-4173-A451-5432E17BF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E34758-FAC7-4FDD-B83E-D233AE7F8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AC211D-654B-4EBC-90D6-59495ED7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35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36E0C-AC07-464B-908B-07F3205D8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588F2E-4DC7-4D43-B732-385B869FA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36157F-CCD4-48CA-B07C-CD18BD39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34DEDB-9460-449E-A3E2-C52A2BC3F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C6D00C-D695-4325-A5E2-38A04274B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16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5FC0AB-AA2E-41E2-A7E1-6646160591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56023F-FE4F-4B6C-94F5-225A6BDB3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2E8FF-831F-4EBE-A51A-CB14ACB5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D7A4BC-548B-49BE-A5A7-421F8F229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A515BF-CDE5-44CA-AFEC-C4C3460C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66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14182-4A04-4E02-A2C7-0AD61CF0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CF5471-E8D6-4A2A-A0E8-122F3727F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8DA872-29E8-417B-8FA6-8B539493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C9EA8B-02A0-45F6-B227-88F30B02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7B7E5D-4EA7-4599-9FE9-1D2E7BD7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77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02B29-28C7-4E43-8ECC-6AB61441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2FEFDD-70D2-4CF6-B3F7-D1972FAFA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EFBBDE-61EF-4B37-A426-4EF4B5D8E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15A1D3-A694-487B-B745-B65339BE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907BBA-EEDF-4CD6-8100-7D21E7A2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019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20730-3A87-4AE9-BF00-56311BB68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C821DF-E1F8-4F86-9CA6-D251B5BD6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8CE724-9E99-42E2-8A46-E24C929D1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C4792C-9196-44D5-AEA2-FAE3ED793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1384B8-EE1E-43EA-8D85-BA039DE3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5F8A6-9429-4615-8B1C-1EFD5B18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02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D8E65-8301-4CED-9789-24CFAF0D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8ABE22-4FEA-4584-BEBE-DA7EBF7DB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7226D7-D9C4-4B2E-908D-0835877CB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568920E-77A4-4D78-A01E-6583D4892B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682624E-8811-48E7-9E5F-F54A8862D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32C6E9-EF84-4A19-A9A4-615D6E5DF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18BC90-CB09-43B0-8380-096BD391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383AAAD-DD75-4F13-B78B-08FFC08A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77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57C19-789C-45BA-A074-B85AD3F6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C71327-BC7A-4441-A75D-60F546CC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B29054-1B5C-49D1-A65D-DF69E0E1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46E201-8BE0-48AC-A4A9-0EFD673CE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51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A9E943-C11A-44EF-8572-73061701C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26831F2-8C15-435D-B01B-C68669F1E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C349D3-E6D1-4588-AE81-DF1A8EF5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02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CA717-F771-467F-9DDC-52E7621FF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6D5E3-A607-4B46-AE39-B530034A9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9FE17D-1A29-4D5D-A790-B55FC317D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0A65D3-EECC-4849-A64C-243A03F4F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56E2A9-B2DE-4C16-BB7A-6649C21B0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DF8815-88B1-45E1-A1DA-A4E4E0F9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07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A5832-68F0-48AC-88D8-6601C841E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17F48B-8589-4562-8163-CA828FB9FB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4C2845-DE50-40F1-B634-26C774002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96FFF3-4F5D-4D13-9EE6-354796751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D96D16-3473-4717-859A-DB806F8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7FFA06-FD06-40FB-A0FE-4E718DF5C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13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064C3-3A17-4B1B-9A23-189A53E9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52AA6B-4FC9-4972-A5E4-AF854826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D5A9DB-5517-449F-988D-19F179669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39E7C-A778-4D99-B8C9-D384CB7822D4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FA73E4-DDB6-4ECE-AAC4-082BF0A05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2EB0C-D790-43A3-B738-88ADBA4DA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29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openxmlformats.org/officeDocument/2006/relationships/hyperlink" Target="mailto:Dregin74@gmail.com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6273FC-BBE5-4198-9588-179B803224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581" y="3428999"/>
            <a:ext cx="1781175" cy="34146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FECC7-6FA1-4B94-9975-71D8D7896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025" y="3357563"/>
            <a:ext cx="1626394" cy="34638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0ED94D-0574-4DF1-A8E9-753A009A3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198" y="220874"/>
            <a:ext cx="956961" cy="120589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A4C950A-478B-439B-A350-D641E2A258E6}"/>
              </a:ext>
            </a:extLst>
          </p:cNvPr>
          <p:cNvSpPr/>
          <p:nvPr/>
        </p:nvSpPr>
        <p:spPr>
          <a:xfrm>
            <a:off x="0" y="0"/>
            <a:ext cx="12192000" cy="14437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10445F-FE0B-4A9F-9A1B-745313820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350419" y="3350418"/>
            <a:ext cx="6858000" cy="1571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601060-731C-4092-8029-D8E7C31AC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6714102"/>
            <a:ext cx="12192000" cy="1463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2E2643D-8E28-4B38-A92D-E76A6F2C7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2309" y="-1"/>
            <a:ext cx="158496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53A8CF-4926-44A4-9FF2-7529BBF88F29}"/>
              </a:ext>
            </a:extLst>
          </p:cNvPr>
          <p:cNvSpPr txBox="1"/>
          <p:nvPr/>
        </p:nvSpPr>
        <p:spPr>
          <a:xfrm>
            <a:off x="1377588" y="2917744"/>
            <a:ext cx="9436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образовательные решения дополнительной общеобразовательной программы 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 КВН»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0E79EA-3433-46F7-AF4B-148BA99C36CE}"/>
              </a:ext>
            </a:extLst>
          </p:cNvPr>
          <p:cNvSpPr txBox="1"/>
          <p:nvPr/>
        </p:nvSpPr>
        <p:spPr>
          <a:xfrm>
            <a:off x="3827323" y="5481374"/>
            <a:ext cx="51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Дрегин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Владислав Александрович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8D8E1F-B04C-4C5A-B241-6F0EFC634568}"/>
              </a:ext>
            </a:extLst>
          </p:cNvPr>
          <p:cNvSpPr txBox="1"/>
          <p:nvPr/>
        </p:nvSpPr>
        <p:spPr>
          <a:xfrm>
            <a:off x="1859756" y="5829301"/>
            <a:ext cx="10594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МАУДО «ДПШ» г. Челябинск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0ECF9B-E55A-490F-BAC6-21D83A003DC0}"/>
              </a:ext>
            </a:extLst>
          </p:cNvPr>
          <p:cNvSpPr txBox="1"/>
          <p:nvPr/>
        </p:nvSpPr>
        <p:spPr>
          <a:xfrm>
            <a:off x="4609811" y="6177228"/>
            <a:ext cx="3743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Dregin74@gmail.com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3C279F-693A-4FD3-8113-9AB7B2BE27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48" y="147515"/>
            <a:ext cx="1988412" cy="168083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9F650D2E-9C12-414F-956A-509E0E7375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35" y="357772"/>
            <a:ext cx="1529598" cy="10244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7F79449-A8EF-42FA-88C3-0721CF757914}"/>
              </a:ext>
            </a:extLst>
          </p:cNvPr>
          <p:cNvSpPr txBox="1"/>
          <p:nvPr/>
        </p:nvSpPr>
        <p:spPr>
          <a:xfrm>
            <a:off x="-505157" y="339553"/>
            <a:ext cx="8664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Ноября 2021 Года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Среда ФГБУК «ВЦХТ»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КВН: ИГРОВЫЕ ТЕХНОЛОГИИ И НОВОЕ СОДЕРЖАНИЕ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ОБЩЕОБРАЗОВАТЕЛЬНЫХ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89618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8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1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0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9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1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5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2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400175" cy="6858000"/>
          </a:xfrm>
          <a:prstGeom prst="rect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D2194-B13C-47FE-8F9F-4AAA344C4E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631125" y="4393087"/>
            <a:ext cx="1645153" cy="32846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86A4A-828A-4188-BE0B-D307242B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6" y="1674479"/>
            <a:ext cx="877981" cy="11072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38A820-3122-4DD6-A06C-E6740857B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" y="460041"/>
            <a:ext cx="892270" cy="754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10445F-FE0B-4A9F-9A1B-745313820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113" y="1107281"/>
            <a:ext cx="10148887" cy="107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0350" y="171450"/>
            <a:ext cx="9158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Заголовок  слайда</a:t>
            </a:r>
          </a:p>
        </p:txBody>
      </p:sp>
      <p:pic>
        <p:nvPicPr>
          <p:cNvPr id="10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07FB529-0A9C-48C8-A5ED-614B8F5A7F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" y="3191085"/>
            <a:ext cx="1261911" cy="8451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5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91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6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3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5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9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400175" cy="6858000"/>
          </a:xfrm>
          <a:prstGeom prst="rect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D2194-B13C-47FE-8F9F-4AAA344C4E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631125" y="4393087"/>
            <a:ext cx="1645153" cy="32846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86A4A-828A-4188-BE0B-D307242B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6" y="1674479"/>
            <a:ext cx="877981" cy="11072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38A820-3122-4DD6-A06C-E6740857B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" y="460041"/>
            <a:ext cx="892270" cy="754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10445F-FE0B-4A9F-9A1B-745313820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113" y="1107281"/>
            <a:ext cx="10148887" cy="107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0350" y="171450"/>
            <a:ext cx="9158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Заголовок  слайда</a:t>
            </a:r>
          </a:p>
        </p:txBody>
      </p:sp>
      <p:pic>
        <p:nvPicPr>
          <p:cNvPr id="10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07FB529-0A9C-48C8-A5ED-614B8F5A7F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" y="3191085"/>
            <a:ext cx="1261911" cy="8451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9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1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38</Words>
  <Application>Microsoft Office PowerPoint</Application>
  <PresentationFormat>Широкоэкранный</PresentationFormat>
  <Paragraphs>10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Дунаева Татьяна Викторовна</dc:creator>
  <cp:lastModifiedBy>Влад</cp:lastModifiedBy>
  <cp:revision>46</cp:revision>
  <dcterms:created xsi:type="dcterms:W3CDTF">2021-10-25T14:18:32Z</dcterms:created>
  <dcterms:modified xsi:type="dcterms:W3CDTF">2021-11-23T17:24:09Z</dcterms:modified>
</cp:coreProperties>
</file>