
<file path=[Content_Types].xml><?xml version="1.0" encoding="utf-8"?>
<Types xmlns="http://schemas.openxmlformats.org/package/2006/content-types">
  <Override PartName="/ppt/diagrams/drawing2.xml" ContentType="application/vnd.ms-office.drawingml.diagramDrawing+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ppt/diagrams/layout28.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diagrams/colors27.xml" ContentType="application/vnd.openxmlformats-officedocument.drawingml.diagramColors+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colors28.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92" r:id="rId1"/>
  </p:sldMasterIdLst>
  <p:notesMasterIdLst>
    <p:notesMasterId r:id="rId29"/>
  </p:notesMasterIdLst>
  <p:sldIdLst>
    <p:sldId id="256" r:id="rId2"/>
    <p:sldId id="295" r:id="rId3"/>
    <p:sldId id="277" r:id="rId4"/>
    <p:sldId id="279" r:id="rId5"/>
    <p:sldId id="278" r:id="rId6"/>
    <p:sldId id="283" r:id="rId7"/>
    <p:sldId id="300" r:id="rId8"/>
    <p:sldId id="298" r:id="rId9"/>
    <p:sldId id="304" r:id="rId10"/>
    <p:sldId id="305" r:id="rId11"/>
    <p:sldId id="306" r:id="rId12"/>
    <p:sldId id="307" r:id="rId13"/>
    <p:sldId id="280" r:id="rId14"/>
    <p:sldId id="308" r:id="rId15"/>
    <p:sldId id="309" r:id="rId16"/>
    <p:sldId id="282" r:id="rId17"/>
    <p:sldId id="284" r:id="rId18"/>
    <p:sldId id="310" r:id="rId19"/>
    <p:sldId id="285" r:id="rId20"/>
    <p:sldId id="286" r:id="rId21"/>
    <p:sldId id="287" r:id="rId22"/>
    <p:sldId id="288" r:id="rId23"/>
    <p:sldId id="289" r:id="rId24"/>
    <p:sldId id="291" r:id="rId25"/>
    <p:sldId id="311" r:id="rId26"/>
    <p:sldId id="312" r:id="rId27"/>
    <p:sldId id="313"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4AFBC2-C476-47DE-9F0A-487FBB7DB17A}"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ru-RU"/>
        </a:p>
      </dgm:t>
    </dgm:pt>
    <dgm:pt modelId="{00B6BCF0-6734-4E57-B995-6827135CFDDA}">
      <dgm:prSet/>
      <dgm:spPr/>
      <dgm:t>
        <a:bodyPr/>
        <a:lstStyle/>
        <a:p>
          <a:pPr algn="ctr" rtl="0"/>
          <a:r>
            <a:rPr lang="ru-RU" b="1" dirty="0" smtClean="0"/>
            <a:t>Нормативно-правовая база оценки качества дополнительного образования детей</a:t>
          </a:r>
          <a:endParaRPr lang="ru-RU" b="1" dirty="0"/>
        </a:p>
      </dgm:t>
    </dgm:pt>
    <dgm:pt modelId="{545634E9-BE6C-492A-835C-44199CA92547}" type="parTrans" cxnId="{49B545EF-6932-42DB-A8CC-4E48094FB3B2}">
      <dgm:prSet/>
      <dgm:spPr/>
      <dgm:t>
        <a:bodyPr/>
        <a:lstStyle/>
        <a:p>
          <a:endParaRPr lang="ru-RU"/>
        </a:p>
      </dgm:t>
    </dgm:pt>
    <dgm:pt modelId="{A806C765-771A-45BC-ABB9-90CA52177983}" type="sibTrans" cxnId="{49B545EF-6932-42DB-A8CC-4E48094FB3B2}">
      <dgm:prSet/>
      <dgm:spPr/>
      <dgm:t>
        <a:bodyPr/>
        <a:lstStyle/>
        <a:p>
          <a:endParaRPr lang="ru-RU"/>
        </a:p>
      </dgm:t>
    </dgm:pt>
    <dgm:pt modelId="{D698D5D8-7A78-4501-BEE1-D2286BBE1B1B}" type="pres">
      <dgm:prSet presAssocID="{284AFBC2-C476-47DE-9F0A-487FBB7DB17A}" presName="linear" presStyleCnt="0">
        <dgm:presLayoutVars>
          <dgm:animLvl val="lvl"/>
          <dgm:resizeHandles val="exact"/>
        </dgm:presLayoutVars>
      </dgm:prSet>
      <dgm:spPr/>
      <dgm:t>
        <a:bodyPr/>
        <a:lstStyle/>
        <a:p>
          <a:endParaRPr lang="ru-RU"/>
        </a:p>
      </dgm:t>
    </dgm:pt>
    <dgm:pt modelId="{8034DC25-C0D8-4180-87EC-A3E2D291F67F}" type="pres">
      <dgm:prSet presAssocID="{00B6BCF0-6734-4E57-B995-6827135CFDDA}" presName="parentText" presStyleLbl="node1" presStyleIdx="0" presStyleCnt="1">
        <dgm:presLayoutVars>
          <dgm:chMax val="0"/>
          <dgm:bulletEnabled val="1"/>
        </dgm:presLayoutVars>
      </dgm:prSet>
      <dgm:spPr/>
      <dgm:t>
        <a:bodyPr/>
        <a:lstStyle/>
        <a:p>
          <a:endParaRPr lang="ru-RU"/>
        </a:p>
      </dgm:t>
    </dgm:pt>
  </dgm:ptLst>
  <dgm:cxnLst>
    <dgm:cxn modelId="{49707115-2B0F-4235-80B0-15D12A0E87ED}" type="presOf" srcId="{284AFBC2-C476-47DE-9F0A-487FBB7DB17A}" destId="{D698D5D8-7A78-4501-BEE1-D2286BBE1B1B}" srcOrd="0" destOrd="0" presId="urn:microsoft.com/office/officeart/2005/8/layout/vList2"/>
    <dgm:cxn modelId="{E3D38F8C-DDF5-4A66-AB23-034C6B4539E9}" type="presOf" srcId="{00B6BCF0-6734-4E57-B995-6827135CFDDA}" destId="{8034DC25-C0D8-4180-87EC-A3E2D291F67F}" srcOrd="0" destOrd="0" presId="urn:microsoft.com/office/officeart/2005/8/layout/vList2"/>
    <dgm:cxn modelId="{49B545EF-6932-42DB-A8CC-4E48094FB3B2}" srcId="{284AFBC2-C476-47DE-9F0A-487FBB7DB17A}" destId="{00B6BCF0-6734-4E57-B995-6827135CFDDA}" srcOrd="0" destOrd="0" parTransId="{545634E9-BE6C-492A-835C-44199CA92547}" sibTransId="{A806C765-771A-45BC-ABB9-90CA52177983}"/>
    <dgm:cxn modelId="{D53650E1-5845-4533-9517-3E9AD9582EDA}" type="presParOf" srcId="{D698D5D8-7A78-4501-BEE1-D2286BBE1B1B}" destId="{8034DC25-C0D8-4180-87EC-A3E2D291F67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FC1BDB4-1D13-4D56-BD90-67683E60C5DF}"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ru-RU"/>
        </a:p>
      </dgm:t>
    </dgm:pt>
    <dgm:pt modelId="{6AB79EE0-59C3-4E8C-845F-6076478FCC10}">
      <dgm:prSet custT="1"/>
      <dgm:spPr/>
      <dgm:t>
        <a:bodyPr/>
        <a:lstStyle/>
        <a:p>
          <a:pPr rtl="0"/>
          <a:r>
            <a:rPr lang="ru-RU" sz="1400" b="1" dirty="0" smtClean="0"/>
            <a:t>1. Итоговая аттестация представляет собой форму оценки степени и уровня освоения обучающимися образовательной программы.</a:t>
          </a:r>
          <a:endParaRPr lang="ru-RU" sz="1400" b="1" dirty="0"/>
        </a:p>
      </dgm:t>
    </dgm:pt>
    <dgm:pt modelId="{87CB7650-68ED-4C13-8DFA-1796BBE6AC27}" type="parTrans" cxnId="{6031677C-41E4-4F6A-806D-F6C8AA685B07}">
      <dgm:prSet/>
      <dgm:spPr/>
      <dgm:t>
        <a:bodyPr/>
        <a:lstStyle/>
        <a:p>
          <a:endParaRPr lang="ru-RU"/>
        </a:p>
      </dgm:t>
    </dgm:pt>
    <dgm:pt modelId="{D400DEDC-5E2D-4DB7-9DAA-CE7636635702}" type="sibTrans" cxnId="{6031677C-41E4-4F6A-806D-F6C8AA685B07}">
      <dgm:prSet/>
      <dgm:spPr/>
      <dgm:t>
        <a:bodyPr/>
        <a:lstStyle/>
        <a:p>
          <a:endParaRPr lang="ru-RU"/>
        </a:p>
      </dgm:t>
    </dgm:pt>
    <dgm:pt modelId="{9FE1BF27-DDEB-4031-9E5D-52FB6C55A685}">
      <dgm:prSet custT="1"/>
      <dgm:spPr/>
      <dgm:t>
        <a:bodyPr/>
        <a:lstStyle/>
        <a:p>
          <a:pPr rtl="0"/>
          <a:r>
            <a:rPr lang="ru-RU" sz="1400" b="1" dirty="0" smtClean="0"/>
            <a:t>2. Итоговая аттестация проводится на основе принципов объективности и независимости оценки качества подготовки обучающихся.</a:t>
          </a:r>
          <a:endParaRPr lang="ru-RU" sz="1400" b="1" dirty="0"/>
        </a:p>
      </dgm:t>
    </dgm:pt>
    <dgm:pt modelId="{CAE3AA5C-0743-460F-BF4B-0F8F684D5B48}" type="parTrans" cxnId="{22D4CF37-B443-46A0-BF5F-3537560DC447}">
      <dgm:prSet/>
      <dgm:spPr/>
      <dgm:t>
        <a:bodyPr/>
        <a:lstStyle/>
        <a:p>
          <a:endParaRPr lang="ru-RU"/>
        </a:p>
      </dgm:t>
    </dgm:pt>
    <dgm:pt modelId="{CA8830D7-84AE-4693-8208-3CC9752D6680}" type="sibTrans" cxnId="{22D4CF37-B443-46A0-BF5F-3537560DC447}">
      <dgm:prSet/>
      <dgm:spPr/>
      <dgm:t>
        <a:bodyPr/>
        <a:lstStyle/>
        <a:p>
          <a:endParaRPr lang="ru-RU"/>
        </a:p>
      </dgm:t>
    </dgm:pt>
    <dgm:pt modelId="{CFA69C65-FFAF-40C2-9662-21F3F0470025}">
      <dgm:prSet custT="1"/>
      <dgm:spPr/>
      <dgm:t>
        <a:bodyPr/>
        <a:lstStyle/>
        <a:p>
          <a:pPr rtl="0"/>
          <a:r>
            <a:rPr lang="ru-RU" sz="1400" b="1" dirty="0" smtClean="0"/>
            <a:t>3. Итоговая аттестация, завершающая освоение основных образовательных программ основного общего и среднего общего образования, основных профессиональных образовательных программ, является обязательной и проводится в порядке и в форме, которые установлены образовательной организацией, если иное не установлено настоящим Федеральным законом.</a:t>
          </a:r>
          <a:endParaRPr lang="ru-RU" sz="1400" b="1" dirty="0"/>
        </a:p>
      </dgm:t>
    </dgm:pt>
    <dgm:pt modelId="{4840570F-9300-4EA1-BC3E-C77C8B91CDC2}" type="parTrans" cxnId="{281DF5E9-3AA3-4A7F-A89E-B1574175045D}">
      <dgm:prSet/>
      <dgm:spPr/>
      <dgm:t>
        <a:bodyPr/>
        <a:lstStyle/>
        <a:p>
          <a:endParaRPr lang="ru-RU"/>
        </a:p>
      </dgm:t>
    </dgm:pt>
    <dgm:pt modelId="{24883DCE-6B4E-4725-9E88-24344EB43956}" type="sibTrans" cxnId="{281DF5E9-3AA3-4A7F-A89E-B1574175045D}">
      <dgm:prSet/>
      <dgm:spPr/>
      <dgm:t>
        <a:bodyPr/>
        <a:lstStyle/>
        <a:p>
          <a:endParaRPr lang="ru-RU"/>
        </a:p>
      </dgm:t>
    </dgm:pt>
    <dgm:pt modelId="{9051DA50-B2C0-4B6C-ACF5-C008C8030A8B}">
      <dgm:prSet custT="1"/>
      <dgm:spPr/>
      <dgm:t>
        <a:bodyPr/>
        <a:lstStyle/>
        <a:p>
          <a:pPr rtl="0"/>
          <a:r>
            <a:rPr lang="ru-RU" sz="1400" b="1" dirty="0" smtClean="0"/>
            <a:t>4. Итоговая аттестация, завершающая освоение имеющих государственную аккредитацию основных образовательных программ, является государственной итоговой аттестацией.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a:t>
          </a:r>
          <a:endParaRPr lang="ru-RU" sz="1400" b="1" dirty="0"/>
        </a:p>
      </dgm:t>
    </dgm:pt>
    <dgm:pt modelId="{73973D0D-9341-490C-B22C-BC763D9AB57B}" type="parTrans" cxnId="{812F662B-95F3-491D-BCE9-9D0701E9408E}">
      <dgm:prSet/>
      <dgm:spPr/>
      <dgm:t>
        <a:bodyPr/>
        <a:lstStyle/>
        <a:p>
          <a:endParaRPr lang="ru-RU"/>
        </a:p>
      </dgm:t>
    </dgm:pt>
    <dgm:pt modelId="{CED10621-CCB1-4B6D-8332-BBC27DDD1898}" type="sibTrans" cxnId="{812F662B-95F3-491D-BCE9-9D0701E9408E}">
      <dgm:prSet/>
      <dgm:spPr/>
      <dgm:t>
        <a:bodyPr/>
        <a:lstStyle/>
        <a:p>
          <a:endParaRPr lang="ru-RU"/>
        </a:p>
      </dgm:t>
    </dgm:pt>
    <dgm:pt modelId="{CDD155E4-A606-4996-A0AC-E7C8D4656B60}" type="pres">
      <dgm:prSet presAssocID="{EFC1BDB4-1D13-4D56-BD90-67683E60C5DF}" presName="linear" presStyleCnt="0">
        <dgm:presLayoutVars>
          <dgm:animLvl val="lvl"/>
          <dgm:resizeHandles val="exact"/>
        </dgm:presLayoutVars>
      </dgm:prSet>
      <dgm:spPr/>
      <dgm:t>
        <a:bodyPr/>
        <a:lstStyle/>
        <a:p>
          <a:endParaRPr lang="ru-RU"/>
        </a:p>
      </dgm:t>
    </dgm:pt>
    <dgm:pt modelId="{F2FC4BDE-61F1-4318-A3B9-7B44ED6FF87A}" type="pres">
      <dgm:prSet presAssocID="{6AB79EE0-59C3-4E8C-845F-6076478FCC10}" presName="parentText" presStyleLbl="node1" presStyleIdx="0" presStyleCnt="4">
        <dgm:presLayoutVars>
          <dgm:chMax val="0"/>
          <dgm:bulletEnabled val="1"/>
        </dgm:presLayoutVars>
      </dgm:prSet>
      <dgm:spPr/>
      <dgm:t>
        <a:bodyPr/>
        <a:lstStyle/>
        <a:p>
          <a:endParaRPr lang="ru-RU"/>
        </a:p>
      </dgm:t>
    </dgm:pt>
    <dgm:pt modelId="{370C3DB3-A016-4B66-9D1D-6153CE159636}" type="pres">
      <dgm:prSet presAssocID="{D400DEDC-5E2D-4DB7-9DAA-CE7636635702}" presName="spacer" presStyleCnt="0"/>
      <dgm:spPr/>
    </dgm:pt>
    <dgm:pt modelId="{600B697D-E2FC-4A7F-AEC1-BD71B3C81A75}" type="pres">
      <dgm:prSet presAssocID="{9FE1BF27-DDEB-4031-9E5D-52FB6C55A685}" presName="parentText" presStyleLbl="node1" presStyleIdx="1" presStyleCnt="4">
        <dgm:presLayoutVars>
          <dgm:chMax val="0"/>
          <dgm:bulletEnabled val="1"/>
        </dgm:presLayoutVars>
      </dgm:prSet>
      <dgm:spPr/>
      <dgm:t>
        <a:bodyPr/>
        <a:lstStyle/>
        <a:p>
          <a:endParaRPr lang="ru-RU"/>
        </a:p>
      </dgm:t>
    </dgm:pt>
    <dgm:pt modelId="{BEC78A1B-4F75-4964-8047-EB91000AE7CA}" type="pres">
      <dgm:prSet presAssocID="{CA8830D7-84AE-4693-8208-3CC9752D6680}" presName="spacer" presStyleCnt="0"/>
      <dgm:spPr/>
    </dgm:pt>
    <dgm:pt modelId="{182E8D4D-51FA-48BF-8E0D-DEF19FAE2FA1}" type="pres">
      <dgm:prSet presAssocID="{CFA69C65-FFAF-40C2-9662-21F3F0470025}" presName="parentText" presStyleLbl="node1" presStyleIdx="2" presStyleCnt="4">
        <dgm:presLayoutVars>
          <dgm:chMax val="0"/>
          <dgm:bulletEnabled val="1"/>
        </dgm:presLayoutVars>
      </dgm:prSet>
      <dgm:spPr/>
      <dgm:t>
        <a:bodyPr/>
        <a:lstStyle/>
        <a:p>
          <a:endParaRPr lang="ru-RU"/>
        </a:p>
      </dgm:t>
    </dgm:pt>
    <dgm:pt modelId="{E181F854-FE95-457A-99DA-884180190099}" type="pres">
      <dgm:prSet presAssocID="{24883DCE-6B4E-4725-9E88-24344EB43956}" presName="spacer" presStyleCnt="0"/>
      <dgm:spPr/>
    </dgm:pt>
    <dgm:pt modelId="{4D09C230-7B91-4997-8EB8-CB61A50B48E6}" type="pres">
      <dgm:prSet presAssocID="{9051DA50-B2C0-4B6C-ACF5-C008C8030A8B}" presName="parentText" presStyleLbl="node1" presStyleIdx="3" presStyleCnt="4">
        <dgm:presLayoutVars>
          <dgm:chMax val="0"/>
          <dgm:bulletEnabled val="1"/>
        </dgm:presLayoutVars>
      </dgm:prSet>
      <dgm:spPr/>
      <dgm:t>
        <a:bodyPr/>
        <a:lstStyle/>
        <a:p>
          <a:endParaRPr lang="ru-RU"/>
        </a:p>
      </dgm:t>
    </dgm:pt>
  </dgm:ptLst>
  <dgm:cxnLst>
    <dgm:cxn modelId="{812F662B-95F3-491D-BCE9-9D0701E9408E}" srcId="{EFC1BDB4-1D13-4D56-BD90-67683E60C5DF}" destId="{9051DA50-B2C0-4B6C-ACF5-C008C8030A8B}" srcOrd="3" destOrd="0" parTransId="{73973D0D-9341-490C-B22C-BC763D9AB57B}" sibTransId="{CED10621-CCB1-4B6D-8332-BBC27DDD1898}"/>
    <dgm:cxn modelId="{23C8EA77-FBEF-41DF-9962-D9C20A198480}" type="presOf" srcId="{EFC1BDB4-1D13-4D56-BD90-67683E60C5DF}" destId="{CDD155E4-A606-4996-A0AC-E7C8D4656B60}" srcOrd="0" destOrd="0" presId="urn:microsoft.com/office/officeart/2005/8/layout/vList2"/>
    <dgm:cxn modelId="{B19A8ABC-200B-4DA2-89A8-94D60C8104CE}" type="presOf" srcId="{6AB79EE0-59C3-4E8C-845F-6076478FCC10}" destId="{F2FC4BDE-61F1-4318-A3B9-7B44ED6FF87A}" srcOrd="0" destOrd="0" presId="urn:microsoft.com/office/officeart/2005/8/layout/vList2"/>
    <dgm:cxn modelId="{9135C427-CD34-4709-B988-783964B6217B}" type="presOf" srcId="{9FE1BF27-DDEB-4031-9E5D-52FB6C55A685}" destId="{600B697D-E2FC-4A7F-AEC1-BD71B3C81A75}" srcOrd="0" destOrd="0" presId="urn:microsoft.com/office/officeart/2005/8/layout/vList2"/>
    <dgm:cxn modelId="{22D4CF37-B443-46A0-BF5F-3537560DC447}" srcId="{EFC1BDB4-1D13-4D56-BD90-67683E60C5DF}" destId="{9FE1BF27-DDEB-4031-9E5D-52FB6C55A685}" srcOrd="1" destOrd="0" parTransId="{CAE3AA5C-0743-460F-BF4B-0F8F684D5B48}" sibTransId="{CA8830D7-84AE-4693-8208-3CC9752D6680}"/>
    <dgm:cxn modelId="{281DF5E9-3AA3-4A7F-A89E-B1574175045D}" srcId="{EFC1BDB4-1D13-4D56-BD90-67683E60C5DF}" destId="{CFA69C65-FFAF-40C2-9662-21F3F0470025}" srcOrd="2" destOrd="0" parTransId="{4840570F-9300-4EA1-BC3E-C77C8B91CDC2}" sibTransId="{24883DCE-6B4E-4725-9E88-24344EB43956}"/>
    <dgm:cxn modelId="{37481478-8956-4FF8-B590-0821F45F43E0}" type="presOf" srcId="{CFA69C65-FFAF-40C2-9662-21F3F0470025}" destId="{182E8D4D-51FA-48BF-8E0D-DEF19FAE2FA1}" srcOrd="0" destOrd="0" presId="urn:microsoft.com/office/officeart/2005/8/layout/vList2"/>
    <dgm:cxn modelId="{E9C9876F-E3CB-48B9-A81A-ADF3DB8E738A}" type="presOf" srcId="{9051DA50-B2C0-4B6C-ACF5-C008C8030A8B}" destId="{4D09C230-7B91-4997-8EB8-CB61A50B48E6}" srcOrd="0" destOrd="0" presId="urn:microsoft.com/office/officeart/2005/8/layout/vList2"/>
    <dgm:cxn modelId="{6031677C-41E4-4F6A-806D-F6C8AA685B07}" srcId="{EFC1BDB4-1D13-4D56-BD90-67683E60C5DF}" destId="{6AB79EE0-59C3-4E8C-845F-6076478FCC10}" srcOrd="0" destOrd="0" parTransId="{87CB7650-68ED-4C13-8DFA-1796BBE6AC27}" sibTransId="{D400DEDC-5E2D-4DB7-9DAA-CE7636635702}"/>
    <dgm:cxn modelId="{8A8E14E6-4AE9-4769-B57C-C332F0B4A52C}" type="presParOf" srcId="{CDD155E4-A606-4996-A0AC-E7C8D4656B60}" destId="{F2FC4BDE-61F1-4318-A3B9-7B44ED6FF87A}" srcOrd="0" destOrd="0" presId="urn:microsoft.com/office/officeart/2005/8/layout/vList2"/>
    <dgm:cxn modelId="{C6695FB2-5E85-440F-83AC-EC0FB753C073}" type="presParOf" srcId="{CDD155E4-A606-4996-A0AC-E7C8D4656B60}" destId="{370C3DB3-A016-4B66-9D1D-6153CE159636}" srcOrd="1" destOrd="0" presId="urn:microsoft.com/office/officeart/2005/8/layout/vList2"/>
    <dgm:cxn modelId="{E2D416B8-1437-4945-B5F7-495990A70666}" type="presParOf" srcId="{CDD155E4-A606-4996-A0AC-E7C8D4656B60}" destId="{600B697D-E2FC-4A7F-AEC1-BD71B3C81A75}" srcOrd="2" destOrd="0" presId="urn:microsoft.com/office/officeart/2005/8/layout/vList2"/>
    <dgm:cxn modelId="{D281BCC4-77AA-45FA-849C-8458FDE0234E}" type="presParOf" srcId="{CDD155E4-A606-4996-A0AC-E7C8D4656B60}" destId="{BEC78A1B-4F75-4964-8047-EB91000AE7CA}" srcOrd="3" destOrd="0" presId="urn:microsoft.com/office/officeart/2005/8/layout/vList2"/>
    <dgm:cxn modelId="{798EA4C2-D4C0-455C-AC19-359F12477EB8}" type="presParOf" srcId="{CDD155E4-A606-4996-A0AC-E7C8D4656B60}" destId="{182E8D4D-51FA-48BF-8E0D-DEF19FAE2FA1}" srcOrd="4" destOrd="0" presId="urn:microsoft.com/office/officeart/2005/8/layout/vList2"/>
    <dgm:cxn modelId="{09DF91E3-C370-4DDD-919E-382CD23476B1}" type="presParOf" srcId="{CDD155E4-A606-4996-A0AC-E7C8D4656B60}" destId="{E181F854-FE95-457A-99DA-884180190099}" srcOrd="5" destOrd="0" presId="urn:microsoft.com/office/officeart/2005/8/layout/vList2"/>
    <dgm:cxn modelId="{8C9F4D73-F9F1-430E-8802-EE969C928793}" type="presParOf" srcId="{CDD155E4-A606-4996-A0AC-E7C8D4656B60}" destId="{4D09C230-7B91-4997-8EB8-CB61A50B48E6}" srcOrd="6"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69B1E34-C8A8-4E96-80A4-A3FF42B3A7C0}"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ru-RU"/>
        </a:p>
      </dgm:t>
    </dgm:pt>
    <dgm:pt modelId="{5FB45386-8D38-4079-ABD5-34B97A480E0B}">
      <dgm:prSet/>
      <dgm:spPr/>
      <dgm:t>
        <a:bodyPr/>
        <a:lstStyle/>
        <a:p>
          <a:pPr algn="ctr" rtl="0"/>
          <a:r>
            <a:rPr lang="ru-RU" b="1" dirty="0" smtClean="0"/>
            <a:t>Качество подготовки </a:t>
          </a:r>
          <a:r>
            <a:rPr lang="ru-RU" b="1" dirty="0" smtClean="0"/>
            <a:t>обучающихся оценивается и измеряется   </a:t>
          </a:r>
          <a:endParaRPr lang="ru-RU" b="1" dirty="0"/>
        </a:p>
      </dgm:t>
    </dgm:pt>
    <dgm:pt modelId="{4E7F69EF-79BB-46CA-958E-46DB2A32DC7B}" type="parTrans" cxnId="{5AD6D8E6-C044-4E19-98F2-13BBEF92BCF2}">
      <dgm:prSet/>
      <dgm:spPr/>
      <dgm:t>
        <a:bodyPr/>
        <a:lstStyle/>
        <a:p>
          <a:endParaRPr lang="ru-RU"/>
        </a:p>
      </dgm:t>
    </dgm:pt>
    <dgm:pt modelId="{46B6DF49-576D-42D0-8A71-79E010F8F588}" type="sibTrans" cxnId="{5AD6D8E6-C044-4E19-98F2-13BBEF92BCF2}">
      <dgm:prSet/>
      <dgm:spPr/>
      <dgm:t>
        <a:bodyPr/>
        <a:lstStyle/>
        <a:p>
          <a:endParaRPr lang="ru-RU"/>
        </a:p>
      </dgm:t>
    </dgm:pt>
    <dgm:pt modelId="{FC6CA7A5-0D65-441D-A7CD-E523BC224EA7}" type="pres">
      <dgm:prSet presAssocID="{C69B1E34-C8A8-4E96-80A4-A3FF42B3A7C0}" presName="linear" presStyleCnt="0">
        <dgm:presLayoutVars>
          <dgm:animLvl val="lvl"/>
          <dgm:resizeHandles val="exact"/>
        </dgm:presLayoutVars>
      </dgm:prSet>
      <dgm:spPr/>
      <dgm:t>
        <a:bodyPr/>
        <a:lstStyle/>
        <a:p>
          <a:endParaRPr lang="ru-RU"/>
        </a:p>
      </dgm:t>
    </dgm:pt>
    <dgm:pt modelId="{31D461BF-E658-46E6-9807-B34D3F979D0E}" type="pres">
      <dgm:prSet presAssocID="{5FB45386-8D38-4079-ABD5-34B97A480E0B}" presName="parentText" presStyleLbl="node1" presStyleIdx="0" presStyleCnt="1">
        <dgm:presLayoutVars>
          <dgm:chMax val="0"/>
          <dgm:bulletEnabled val="1"/>
        </dgm:presLayoutVars>
      </dgm:prSet>
      <dgm:spPr/>
      <dgm:t>
        <a:bodyPr/>
        <a:lstStyle/>
        <a:p>
          <a:endParaRPr lang="ru-RU"/>
        </a:p>
      </dgm:t>
    </dgm:pt>
  </dgm:ptLst>
  <dgm:cxnLst>
    <dgm:cxn modelId="{31B26876-3315-40B8-A44A-C4FBFDCB372E}" type="presOf" srcId="{5FB45386-8D38-4079-ABD5-34B97A480E0B}" destId="{31D461BF-E658-46E6-9807-B34D3F979D0E}" srcOrd="0" destOrd="0" presId="urn:microsoft.com/office/officeart/2005/8/layout/vList2"/>
    <dgm:cxn modelId="{5AD6D8E6-C044-4E19-98F2-13BBEF92BCF2}" srcId="{C69B1E34-C8A8-4E96-80A4-A3FF42B3A7C0}" destId="{5FB45386-8D38-4079-ABD5-34B97A480E0B}" srcOrd="0" destOrd="0" parTransId="{4E7F69EF-79BB-46CA-958E-46DB2A32DC7B}" sibTransId="{46B6DF49-576D-42D0-8A71-79E010F8F588}"/>
    <dgm:cxn modelId="{0A632E36-8822-4DC6-A932-1B28715E4FCC}" type="presOf" srcId="{C69B1E34-C8A8-4E96-80A4-A3FF42B3A7C0}" destId="{FC6CA7A5-0D65-441D-A7CD-E523BC224EA7}" srcOrd="0" destOrd="0" presId="urn:microsoft.com/office/officeart/2005/8/layout/vList2"/>
    <dgm:cxn modelId="{0168DB86-983A-4C3A-9B2B-DF838985646B}" type="presParOf" srcId="{FC6CA7A5-0D65-441D-A7CD-E523BC224EA7}" destId="{31D461BF-E658-46E6-9807-B34D3F979D0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7A1AB64-21C0-4498-802C-08858D917F87}" type="doc">
      <dgm:prSet loTypeId="urn:microsoft.com/office/officeart/2005/8/layout/process4" loCatId="list" qsTypeId="urn:microsoft.com/office/officeart/2005/8/quickstyle/simple5" qsCatId="simple" csTypeId="urn:microsoft.com/office/officeart/2005/8/colors/accent0_1" csCatId="mainScheme" phldr="1"/>
      <dgm:spPr/>
      <dgm:t>
        <a:bodyPr/>
        <a:lstStyle/>
        <a:p>
          <a:endParaRPr lang="ru-RU"/>
        </a:p>
      </dgm:t>
    </dgm:pt>
    <dgm:pt modelId="{27F152D5-E974-41BC-A386-0BCD1D2BB250}">
      <dgm:prSet/>
      <dgm:spPr/>
      <dgm:t>
        <a:bodyPr/>
        <a:lstStyle/>
        <a:p>
          <a:pPr algn="ctr" rtl="0"/>
          <a:r>
            <a:rPr lang="ru-RU" b="1" dirty="0" smtClean="0"/>
            <a:t>в </a:t>
          </a:r>
          <a:r>
            <a:rPr lang="ru-RU" b="1" dirty="0" smtClean="0"/>
            <a:t>соответствии с требованиями </a:t>
          </a:r>
          <a:r>
            <a:rPr lang="ru-RU" b="1" dirty="0" smtClean="0"/>
            <a:t>ФГОС</a:t>
          </a:r>
        </a:p>
        <a:p>
          <a:pPr algn="ctr" rtl="0"/>
          <a:r>
            <a:rPr lang="ru-RU" b="1" dirty="0" smtClean="0"/>
            <a:t> </a:t>
          </a:r>
          <a:r>
            <a:rPr lang="ru-RU" b="1" dirty="0" smtClean="0"/>
            <a:t>по уровням общего </a:t>
          </a:r>
          <a:r>
            <a:rPr lang="ru-RU" b="1" dirty="0" smtClean="0"/>
            <a:t>образования</a:t>
          </a:r>
        </a:p>
        <a:p>
          <a:pPr algn="ctr" rtl="0"/>
          <a:r>
            <a:rPr lang="ru-RU" b="1" dirty="0" smtClean="0"/>
            <a:t> или ФГТ по ДПП </a:t>
          </a:r>
          <a:endParaRPr lang="ru-RU" b="1" dirty="0"/>
        </a:p>
      </dgm:t>
    </dgm:pt>
    <dgm:pt modelId="{049C8A14-68F7-41BB-8BC3-15353F9431D1}" type="parTrans" cxnId="{120A3F3D-3B1D-4A43-9801-AF6FB7F40BB3}">
      <dgm:prSet/>
      <dgm:spPr/>
      <dgm:t>
        <a:bodyPr/>
        <a:lstStyle/>
        <a:p>
          <a:endParaRPr lang="ru-RU"/>
        </a:p>
      </dgm:t>
    </dgm:pt>
    <dgm:pt modelId="{3D2AE37C-E1AB-408F-83E9-3D3D230AA8FE}" type="sibTrans" cxnId="{120A3F3D-3B1D-4A43-9801-AF6FB7F40BB3}">
      <dgm:prSet/>
      <dgm:spPr/>
      <dgm:t>
        <a:bodyPr/>
        <a:lstStyle/>
        <a:p>
          <a:endParaRPr lang="ru-RU"/>
        </a:p>
      </dgm:t>
    </dgm:pt>
    <dgm:pt modelId="{CE2BB1D6-9DAA-471E-B575-1FDBA7F79CC3}">
      <dgm:prSet/>
      <dgm:spPr/>
      <dgm:t>
        <a:bodyPr/>
        <a:lstStyle/>
        <a:p>
          <a:pPr algn="ctr" rtl="0"/>
          <a:r>
            <a:rPr lang="ru-RU" b="1" dirty="0" smtClean="0"/>
            <a:t>Где предусмотрена итоговая аттестация </a:t>
          </a:r>
          <a:endParaRPr lang="ru-RU" b="1" dirty="0" smtClean="0"/>
        </a:p>
        <a:p>
          <a:pPr algn="ctr" rtl="0"/>
          <a:r>
            <a:rPr lang="ru-RU" b="1" dirty="0" smtClean="0"/>
            <a:t>( </a:t>
          </a:r>
          <a:r>
            <a:rPr lang="ru-RU" b="1" dirty="0" smtClean="0"/>
            <a:t>и </a:t>
          </a:r>
          <a:r>
            <a:rPr lang="ru-RU" b="1" dirty="0" smtClean="0"/>
            <a:t>или государственная </a:t>
          </a:r>
          <a:r>
            <a:rPr lang="ru-RU" b="1" dirty="0" smtClean="0"/>
            <a:t>итоговая аттестация)</a:t>
          </a:r>
          <a:endParaRPr lang="ru-RU" b="1" dirty="0"/>
        </a:p>
      </dgm:t>
    </dgm:pt>
    <dgm:pt modelId="{62C2A60F-48DD-400F-A305-63D25AC14B66}" type="parTrans" cxnId="{E56B9CD6-64B4-4A12-9910-91C4885CC7CA}">
      <dgm:prSet/>
      <dgm:spPr/>
      <dgm:t>
        <a:bodyPr/>
        <a:lstStyle/>
        <a:p>
          <a:endParaRPr lang="ru-RU"/>
        </a:p>
      </dgm:t>
    </dgm:pt>
    <dgm:pt modelId="{0224CCC1-AED1-4647-A380-25BB3CDE079E}" type="sibTrans" cxnId="{E56B9CD6-64B4-4A12-9910-91C4885CC7CA}">
      <dgm:prSet/>
      <dgm:spPr/>
      <dgm:t>
        <a:bodyPr/>
        <a:lstStyle/>
        <a:p>
          <a:endParaRPr lang="ru-RU"/>
        </a:p>
      </dgm:t>
    </dgm:pt>
    <dgm:pt modelId="{C03A137D-6844-4812-90FF-D6D170B64B18}" type="pres">
      <dgm:prSet presAssocID="{87A1AB64-21C0-4498-802C-08858D917F87}" presName="Name0" presStyleCnt="0">
        <dgm:presLayoutVars>
          <dgm:dir/>
          <dgm:animLvl val="lvl"/>
          <dgm:resizeHandles val="exact"/>
        </dgm:presLayoutVars>
      </dgm:prSet>
      <dgm:spPr/>
      <dgm:t>
        <a:bodyPr/>
        <a:lstStyle/>
        <a:p>
          <a:endParaRPr lang="ru-RU"/>
        </a:p>
      </dgm:t>
    </dgm:pt>
    <dgm:pt modelId="{15AB1794-CB6C-4BFB-B643-65FDC6C63AF2}" type="pres">
      <dgm:prSet presAssocID="{CE2BB1D6-9DAA-471E-B575-1FDBA7F79CC3}" presName="boxAndChildren" presStyleCnt="0"/>
      <dgm:spPr/>
      <dgm:t>
        <a:bodyPr/>
        <a:lstStyle/>
        <a:p>
          <a:endParaRPr lang="ru-RU"/>
        </a:p>
      </dgm:t>
    </dgm:pt>
    <dgm:pt modelId="{2EEFA782-C455-42A3-94B1-0583A6B679FC}" type="pres">
      <dgm:prSet presAssocID="{CE2BB1D6-9DAA-471E-B575-1FDBA7F79CC3}" presName="parentTextBox" presStyleLbl="node1" presStyleIdx="0" presStyleCnt="2"/>
      <dgm:spPr/>
      <dgm:t>
        <a:bodyPr/>
        <a:lstStyle/>
        <a:p>
          <a:endParaRPr lang="ru-RU"/>
        </a:p>
      </dgm:t>
    </dgm:pt>
    <dgm:pt modelId="{9C83392C-614E-45E6-9B3F-FE84B33B23CB}" type="pres">
      <dgm:prSet presAssocID="{3D2AE37C-E1AB-408F-83E9-3D3D230AA8FE}" presName="sp" presStyleCnt="0"/>
      <dgm:spPr/>
      <dgm:t>
        <a:bodyPr/>
        <a:lstStyle/>
        <a:p>
          <a:endParaRPr lang="ru-RU"/>
        </a:p>
      </dgm:t>
    </dgm:pt>
    <dgm:pt modelId="{B919AEF9-5FB5-428E-A6ED-F9E48474A529}" type="pres">
      <dgm:prSet presAssocID="{27F152D5-E974-41BC-A386-0BCD1D2BB250}" presName="arrowAndChildren" presStyleCnt="0"/>
      <dgm:spPr/>
      <dgm:t>
        <a:bodyPr/>
        <a:lstStyle/>
        <a:p>
          <a:endParaRPr lang="ru-RU"/>
        </a:p>
      </dgm:t>
    </dgm:pt>
    <dgm:pt modelId="{033C0930-23AF-4D42-BDE7-D418A5ABD856}" type="pres">
      <dgm:prSet presAssocID="{27F152D5-E974-41BC-A386-0BCD1D2BB250}" presName="parentTextArrow" presStyleLbl="node1" presStyleIdx="1" presStyleCnt="2"/>
      <dgm:spPr/>
      <dgm:t>
        <a:bodyPr/>
        <a:lstStyle/>
        <a:p>
          <a:endParaRPr lang="ru-RU"/>
        </a:p>
      </dgm:t>
    </dgm:pt>
  </dgm:ptLst>
  <dgm:cxnLst>
    <dgm:cxn modelId="{E56B9CD6-64B4-4A12-9910-91C4885CC7CA}" srcId="{87A1AB64-21C0-4498-802C-08858D917F87}" destId="{CE2BB1D6-9DAA-471E-B575-1FDBA7F79CC3}" srcOrd="1" destOrd="0" parTransId="{62C2A60F-48DD-400F-A305-63D25AC14B66}" sibTransId="{0224CCC1-AED1-4647-A380-25BB3CDE079E}"/>
    <dgm:cxn modelId="{7B84B76A-716C-43AB-AF80-26AFBEEC2634}" type="presOf" srcId="{27F152D5-E974-41BC-A386-0BCD1D2BB250}" destId="{033C0930-23AF-4D42-BDE7-D418A5ABD856}" srcOrd="0" destOrd="0" presId="urn:microsoft.com/office/officeart/2005/8/layout/process4"/>
    <dgm:cxn modelId="{B5BAEEED-5264-49D0-8D98-C45DB5F119C9}" type="presOf" srcId="{CE2BB1D6-9DAA-471E-B575-1FDBA7F79CC3}" destId="{2EEFA782-C455-42A3-94B1-0583A6B679FC}" srcOrd="0" destOrd="0" presId="urn:microsoft.com/office/officeart/2005/8/layout/process4"/>
    <dgm:cxn modelId="{C02CDB27-574F-4572-8CF0-9771E07A0B5E}" type="presOf" srcId="{87A1AB64-21C0-4498-802C-08858D917F87}" destId="{C03A137D-6844-4812-90FF-D6D170B64B18}" srcOrd="0" destOrd="0" presId="urn:microsoft.com/office/officeart/2005/8/layout/process4"/>
    <dgm:cxn modelId="{120A3F3D-3B1D-4A43-9801-AF6FB7F40BB3}" srcId="{87A1AB64-21C0-4498-802C-08858D917F87}" destId="{27F152D5-E974-41BC-A386-0BCD1D2BB250}" srcOrd="0" destOrd="0" parTransId="{049C8A14-68F7-41BB-8BC3-15353F9431D1}" sibTransId="{3D2AE37C-E1AB-408F-83E9-3D3D230AA8FE}"/>
    <dgm:cxn modelId="{DCBCA13E-97D0-4F1F-8EB5-7B490EE34B0C}" type="presParOf" srcId="{C03A137D-6844-4812-90FF-D6D170B64B18}" destId="{15AB1794-CB6C-4BFB-B643-65FDC6C63AF2}" srcOrd="0" destOrd="0" presId="urn:microsoft.com/office/officeart/2005/8/layout/process4"/>
    <dgm:cxn modelId="{0DF67E9B-825F-4783-9571-A2B7EC4F0CF8}" type="presParOf" srcId="{15AB1794-CB6C-4BFB-B643-65FDC6C63AF2}" destId="{2EEFA782-C455-42A3-94B1-0583A6B679FC}" srcOrd="0" destOrd="0" presId="urn:microsoft.com/office/officeart/2005/8/layout/process4"/>
    <dgm:cxn modelId="{2491A056-73ED-4D4E-A2BF-D6C7F1F415E3}" type="presParOf" srcId="{C03A137D-6844-4812-90FF-D6D170B64B18}" destId="{9C83392C-614E-45E6-9B3F-FE84B33B23CB}" srcOrd="1" destOrd="0" presId="urn:microsoft.com/office/officeart/2005/8/layout/process4"/>
    <dgm:cxn modelId="{19A0017A-7211-49CD-85EE-F9A24EBBA73F}" type="presParOf" srcId="{C03A137D-6844-4812-90FF-D6D170B64B18}" destId="{B919AEF9-5FB5-428E-A6ED-F9E48474A529}" srcOrd="2" destOrd="0" presId="urn:microsoft.com/office/officeart/2005/8/layout/process4"/>
    <dgm:cxn modelId="{D01A55FC-2B88-45EC-91BE-68A053A19749}" type="presParOf" srcId="{B919AEF9-5FB5-428E-A6ED-F9E48474A529}" destId="{033C0930-23AF-4D42-BDE7-D418A5ABD856}" srcOrd="0" destOrd="0" presId="urn:microsoft.com/office/officeart/2005/8/layout/process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F9DA4E3-C325-4F2D-A23A-56B5AECBE582}"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ru-RU"/>
        </a:p>
      </dgm:t>
    </dgm:pt>
    <dgm:pt modelId="{BC3738A1-BFAC-4763-B829-F72DF9990A01}">
      <dgm:prSet/>
      <dgm:spPr/>
      <dgm:t>
        <a:bodyPr/>
        <a:lstStyle/>
        <a:p>
          <a:pPr algn="ctr" rtl="0"/>
          <a:r>
            <a:rPr lang="ru-RU" b="1" dirty="0" smtClean="0"/>
            <a:t>Требования к </a:t>
          </a:r>
          <a:r>
            <a:rPr lang="ru-RU" b="1" dirty="0" smtClean="0"/>
            <a:t>ДООП</a:t>
          </a:r>
          <a:endParaRPr lang="ru-RU" b="1" dirty="0"/>
        </a:p>
      </dgm:t>
    </dgm:pt>
    <dgm:pt modelId="{EEF1F437-3F4B-4E64-893B-1AEBEB4BB886}" type="parTrans" cxnId="{D114CD62-D06A-4F5E-A7C8-453CB5F8026B}">
      <dgm:prSet/>
      <dgm:spPr/>
      <dgm:t>
        <a:bodyPr/>
        <a:lstStyle/>
        <a:p>
          <a:endParaRPr lang="ru-RU"/>
        </a:p>
      </dgm:t>
    </dgm:pt>
    <dgm:pt modelId="{FF8EBE6C-7B2F-4B56-9882-972E2D767BA5}" type="sibTrans" cxnId="{D114CD62-D06A-4F5E-A7C8-453CB5F8026B}">
      <dgm:prSet/>
      <dgm:spPr/>
      <dgm:t>
        <a:bodyPr/>
        <a:lstStyle/>
        <a:p>
          <a:endParaRPr lang="ru-RU"/>
        </a:p>
      </dgm:t>
    </dgm:pt>
    <dgm:pt modelId="{5376130A-4848-4062-8ACC-35A71E8A6DCB}" type="pres">
      <dgm:prSet presAssocID="{CF9DA4E3-C325-4F2D-A23A-56B5AECBE582}" presName="linear" presStyleCnt="0">
        <dgm:presLayoutVars>
          <dgm:animLvl val="lvl"/>
          <dgm:resizeHandles val="exact"/>
        </dgm:presLayoutVars>
      </dgm:prSet>
      <dgm:spPr/>
      <dgm:t>
        <a:bodyPr/>
        <a:lstStyle/>
        <a:p>
          <a:endParaRPr lang="ru-RU"/>
        </a:p>
      </dgm:t>
    </dgm:pt>
    <dgm:pt modelId="{95DADB0F-BEAA-49E3-BFFA-4BB2C01F8840}" type="pres">
      <dgm:prSet presAssocID="{BC3738A1-BFAC-4763-B829-F72DF9990A01}" presName="parentText" presStyleLbl="node1" presStyleIdx="0" presStyleCnt="1">
        <dgm:presLayoutVars>
          <dgm:chMax val="0"/>
          <dgm:bulletEnabled val="1"/>
        </dgm:presLayoutVars>
      </dgm:prSet>
      <dgm:spPr/>
      <dgm:t>
        <a:bodyPr/>
        <a:lstStyle/>
        <a:p>
          <a:endParaRPr lang="ru-RU"/>
        </a:p>
      </dgm:t>
    </dgm:pt>
  </dgm:ptLst>
  <dgm:cxnLst>
    <dgm:cxn modelId="{FA5F9BB3-86F1-4405-A808-20EA8F0E4DDB}" type="presOf" srcId="{CF9DA4E3-C325-4F2D-A23A-56B5AECBE582}" destId="{5376130A-4848-4062-8ACC-35A71E8A6DCB}" srcOrd="0" destOrd="0" presId="urn:microsoft.com/office/officeart/2005/8/layout/vList2"/>
    <dgm:cxn modelId="{D114CD62-D06A-4F5E-A7C8-453CB5F8026B}" srcId="{CF9DA4E3-C325-4F2D-A23A-56B5AECBE582}" destId="{BC3738A1-BFAC-4763-B829-F72DF9990A01}" srcOrd="0" destOrd="0" parTransId="{EEF1F437-3F4B-4E64-893B-1AEBEB4BB886}" sibTransId="{FF8EBE6C-7B2F-4B56-9882-972E2D767BA5}"/>
    <dgm:cxn modelId="{FF5C9D33-8586-456A-BA7E-B1900E1E96D0}" type="presOf" srcId="{BC3738A1-BFAC-4763-B829-F72DF9990A01}" destId="{95DADB0F-BEAA-49E3-BFFA-4BB2C01F8840}" srcOrd="0" destOrd="0" presId="urn:microsoft.com/office/officeart/2005/8/layout/vList2"/>
    <dgm:cxn modelId="{8FF5A943-8D7D-4C26-A137-83D924F015B1}" type="presParOf" srcId="{5376130A-4848-4062-8ACC-35A71E8A6DCB}" destId="{95DADB0F-BEAA-49E3-BFFA-4BB2C01F884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9282757-2FB0-4FA3-83F2-CED6002BFEDC}" type="doc">
      <dgm:prSet loTypeId="urn:microsoft.com/office/officeart/2005/8/layout/default#1" loCatId="list" qsTypeId="urn:microsoft.com/office/officeart/2005/8/quickstyle/simple2" qsCatId="simple" csTypeId="urn:microsoft.com/office/officeart/2005/8/colors/accent0_2" csCatId="mainScheme"/>
      <dgm:spPr/>
      <dgm:t>
        <a:bodyPr/>
        <a:lstStyle/>
        <a:p>
          <a:endParaRPr lang="ru-RU"/>
        </a:p>
      </dgm:t>
    </dgm:pt>
    <dgm:pt modelId="{A048DB2D-4E33-4649-85AB-BF36E4183F1E}">
      <dgm:prSet/>
      <dgm:spPr/>
      <dgm:t>
        <a:bodyPr/>
        <a:lstStyle/>
        <a:p>
          <a:pPr rtl="0"/>
          <a:r>
            <a:rPr lang="ru-RU" dirty="0" smtClean="0"/>
            <a:t>Федеральный закон от 29 декабря 2012 г. № 273-ФЗ «Об образовании в Российской Федерации»;</a:t>
          </a:r>
          <a:endParaRPr lang="ru-RU" dirty="0"/>
        </a:p>
      </dgm:t>
    </dgm:pt>
    <dgm:pt modelId="{FA6D9068-FB8E-49D7-A0E6-FF4BEEBE4691}" type="parTrans" cxnId="{54E5D8DD-3876-40A9-A3C5-5E4AB14E7696}">
      <dgm:prSet/>
      <dgm:spPr/>
      <dgm:t>
        <a:bodyPr/>
        <a:lstStyle/>
        <a:p>
          <a:endParaRPr lang="ru-RU"/>
        </a:p>
      </dgm:t>
    </dgm:pt>
    <dgm:pt modelId="{86048414-DBAC-4B1F-9EC1-A542BBE15F28}" type="sibTrans" cxnId="{54E5D8DD-3876-40A9-A3C5-5E4AB14E7696}">
      <dgm:prSet/>
      <dgm:spPr/>
      <dgm:t>
        <a:bodyPr/>
        <a:lstStyle/>
        <a:p>
          <a:endParaRPr lang="ru-RU"/>
        </a:p>
      </dgm:t>
    </dgm:pt>
    <dgm:pt modelId="{B93A9992-F636-426A-A7D7-6B1DEB5F42B8}">
      <dgm:prSet/>
      <dgm:spPr/>
      <dgm:t>
        <a:bodyPr/>
        <a:lstStyle/>
        <a:p>
          <a:pPr rtl="0"/>
          <a:r>
            <a:rPr lang="ru-RU" dirty="0" smtClean="0"/>
            <a:t>приказ Министерства просвещения Российской Федерации от 09.11. 2018 г. № 196 «Об утверждении Порядка организации и осуществления образовательной деятельности по дополнительным общеобразовательным программам»;</a:t>
          </a:r>
          <a:endParaRPr lang="ru-RU" dirty="0"/>
        </a:p>
      </dgm:t>
    </dgm:pt>
    <dgm:pt modelId="{FE775589-7615-4473-BFE6-FF589D6CFA2D}" type="parTrans" cxnId="{1DE973D2-1625-4A58-9AC7-82152B8EB2B1}">
      <dgm:prSet/>
      <dgm:spPr/>
      <dgm:t>
        <a:bodyPr/>
        <a:lstStyle/>
        <a:p>
          <a:endParaRPr lang="ru-RU"/>
        </a:p>
      </dgm:t>
    </dgm:pt>
    <dgm:pt modelId="{745B8152-E759-4D8E-A242-353DF8F328C2}" type="sibTrans" cxnId="{1DE973D2-1625-4A58-9AC7-82152B8EB2B1}">
      <dgm:prSet/>
      <dgm:spPr/>
      <dgm:t>
        <a:bodyPr/>
        <a:lstStyle/>
        <a:p>
          <a:endParaRPr lang="ru-RU"/>
        </a:p>
      </dgm:t>
    </dgm:pt>
    <dgm:pt modelId="{5927F6B1-7348-4CEE-ADC9-E4295B950981}" type="pres">
      <dgm:prSet presAssocID="{79282757-2FB0-4FA3-83F2-CED6002BFEDC}" presName="diagram" presStyleCnt="0">
        <dgm:presLayoutVars>
          <dgm:dir/>
          <dgm:resizeHandles val="exact"/>
        </dgm:presLayoutVars>
      </dgm:prSet>
      <dgm:spPr/>
      <dgm:t>
        <a:bodyPr/>
        <a:lstStyle/>
        <a:p>
          <a:endParaRPr lang="ru-RU"/>
        </a:p>
      </dgm:t>
    </dgm:pt>
    <dgm:pt modelId="{C4B0334F-F3D4-4367-A9BA-574ADD82653F}" type="pres">
      <dgm:prSet presAssocID="{A048DB2D-4E33-4649-85AB-BF36E4183F1E}" presName="node" presStyleLbl="node1" presStyleIdx="0" presStyleCnt="2" custLinFactNeighborX="238" custLinFactNeighborY="898">
        <dgm:presLayoutVars>
          <dgm:bulletEnabled val="1"/>
        </dgm:presLayoutVars>
      </dgm:prSet>
      <dgm:spPr/>
      <dgm:t>
        <a:bodyPr/>
        <a:lstStyle/>
        <a:p>
          <a:endParaRPr lang="ru-RU"/>
        </a:p>
      </dgm:t>
    </dgm:pt>
    <dgm:pt modelId="{410D9E4E-CC25-4DA0-A614-15962086ED20}" type="pres">
      <dgm:prSet presAssocID="{86048414-DBAC-4B1F-9EC1-A542BBE15F28}" presName="sibTrans" presStyleCnt="0"/>
      <dgm:spPr/>
    </dgm:pt>
    <dgm:pt modelId="{89C5ACDE-3DA7-45BD-B841-15125F3C0BB9}" type="pres">
      <dgm:prSet presAssocID="{B93A9992-F636-426A-A7D7-6B1DEB5F42B8}" presName="node" presStyleLbl="node1" presStyleIdx="1" presStyleCnt="2">
        <dgm:presLayoutVars>
          <dgm:bulletEnabled val="1"/>
        </dgm:presLayoutVars>
      </dgm:prSet>
      <dgm:spPr/>
      <dgm:t>
        <a:bodyPr/>
        <a:lstStyle/>
        <a:p>
          <a:endParaRPr lang="ru-RU"/>
        </a:p>
      </dgm:t>
    </dgm:pt>
  </dgm:ptLst>
  <dgm:cxnLst>
    <dgm:cxn modelId="{4EDEEC12-2906-48E8-9D3A-0886755C62E8}" type="presOf" srcId="{A048DB2D-4E33-4649-85AB-BF36E4183F1E}" destId="{C4B0334F-F3D4-4367-A9BA-574ADD82653F}" srcOrd="0" destOrd="0" presId="urn:microsoft.com/office/officeart/2005/8/layout/default#1"/>
    <dgm:cxn modelId="{54E5D8DD-3876-40A9-A3C5-5E4AB14E7696}" srcId="{79282757-2FB0-4FA3-83F2-CED6002BFEDC}" destId="{A048DB2D-4E33-4649-85AB-BF36E4183F1E}" srcOrd="0" destOrd="0" parTransId="{FA6D9068-FB8E-49D7-A0E6-FF4BEEBE4691}" sibTransId="{86048414-DBAC-4B1F-9EC1-A542BBE15F28}"/>
    <dgm:cxn modelId="{C04A2897-8397-4ECB-9229-0128374327DD}" type="presOf" srcId="{79282757-2FB0-4FA3-83F2-CED6002BFEDC}" destId="{5927F6B1-7348-4CEE-ADC9-E4295B950981}" srcOrd="0" destOrd="0" presId="urn:microsoft.com/office/officeart/2005/8/layout/default#1"/>
    <dgm:cxn modelId="{1DE973D2-1625-4A58-9AC7-82152B8EB2B1}" srcId="{79282757-2FB0-4FA3-83F2-CED6002BFEDC}" destId="{B93A9992-F636-426A-A7D7-6B1DEB5F42B8}" srcOrd="1" destOrd="0" parTransId="{FE775589-7615-4473-BFE6-FF589D6CFA2D}" sibTransId="{745B8152-E759-4D8E-A242-353DF8F328C2}"/>
    <dgm:cxn modelId="{A57395E0-7D9F-4940-A0E7-3F530741B50D}" type="presOf" srcId="{B93A9992-F636-426A-A7D7-6B1DEB5F42B8}" destId="{89C5ACDE-3DA7-45BD-B841-15125F3C0BB9}" srcOrd="0" destOrd="0" presId="urn:microsoft.com/office/officeart/2005/8/layout/default#1"/>
    <dgm:cxn modelId="{003AFA02-C6AE-4D42-A409-43F74C11C90D}" type="presParOf" srcId="{5927F6B1-7348-4CEE-ADC9-E4295B950981}" destId="{C4B0334F-F3D4-4367-A9BA-574ADD82653F}" srcOrd="0" destOrd="0" presId="urn:microsoft.com/office/officeart/2005/8/layout/default#1"/>
    <dgm:cxn modelId="{51B4F4B4-0E4C-42A5-ACDF-ABF883F3A9E8}" type="presParOf" srcId="{5927F6B1-7348-4CEE-ADC9-E4295B950981}" destId="{410D9E4E-CC25-4DA0-A614-15962086ED20}" srcOrd="1" destOrd="0" presId="urn:microsoft.com/office/officeart/2005/8/layout/default#1"/>
    <dgm:cxn modelId="{2E097182-4148-4617-BD7D-441FAF292D45}" type="presParOf" srcId="{5927F6B1-7348-4CEE-ADC9-E4295B950981}" destId="{89C5ACDE-3DA7-45BD-B841-15125F3C0BB9}" srcOrd="2" destOrd="0" presId="urn:microsoft.com/office/officeart/2005/8/layout/defaul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A3D9D1E-F43E-45A5-AAAB-0E8DBF2FFAC2}" type="doc">
      <dgm:prSet loTypeId="urn:microsoft.com/office/officeart/2005/8/layout/hProcess9" loCatId="process" qsTypeId="urn:microsoft.com/office/officeart/2005/8/quickstyle/3d1" qsCatId="3D" csTypeId="urn:microsoft.com/office/officeart/2005/8/colors/accent0_1" csCatId="mainScheme"/>
      <dgm:spPr/>
      <dgm:t>
        <a:bodyPr/>
        <a:lstStyle/>
        <a:p>
          <a:endParaRPr lang="ru-RU"/>
        </a:p>
      </dgm:t>
    </dgm:pt>
    <dgm:pt modelId="{42FF1F02-FC88-431C-881E-3FE7848C2375}">
      <dgm:prSet/>
      <dgm:spPr/>
      <dgm:t>
        <a:bodyPr/>
        <a:lstStyle/>
        <a:p>
          <a:pPr rtl="0"/>
          <a:r>
            <a:rPr lang="ru-RU" b="1" dirty="0" smtClean="0"/>
            <a:t>комплексную характеристику образовательной деятельности (по реализации программы), соответствующую или не соответствующую потребностям ребенка, в интересах которого осуществляется образовательная деятельность согласно сформированному запросу или договору; </a:t>
          </a:r>
          <a:endParaRPr lang="ru-RU" b="1" dirty="0"/>
        </a:p>
      </dgm:t>
    </dgm:pt>
    <dgm:pt modelId="{5BB147DE-2C7E-42A2-B0A1-3F2AE9DA8F82}" type="parTrans" cxnId="{A8F7060F-2DE0-4BFC-BB1D-CEA8E1F2465C}">
      <dgm:prSet/>
      <dgm:spPr/>
      <dgm:t>
        <a:bodyPr/>
        <a:lstStyle/>
        <a:p>
          <a:endParaRPr lang="ru-RU"/>
        </a:p>
      </dgm:t>
    </dgm:pt>
    <dgm:pt modelId="{4C462C24-B92F-4F38-8DDF-D72D70ECD7E4}" type="sibTrans" cxnId="{A8F7060F-2DE0-4BFC-BB1D-CEA8E1F2465C}">
      <dgm:prSet/>
      <dgm:spPr/>
      <dgm:t>
        <a:bodyPr/>
        <a:lstStyle/>
        <a:p>
          <a:endParaRPr lang="ru-RU"/>
        </a:p>
      </dgm:t>
    </dgm:pt>
    <dgm:pt modelId="{95F5819B-ED77-40B8-A525-099EF9A3C541}">
      <dgm:prSet/>
      <dgm:spPr/>
      <dgm:t>
        <a:bodyPr/>
        <a:lstStyle/>
        <a:p>
          <a:pPr rtl="0"/>
          <a:r>
            <a:rPr lang="ru-RU" b="1" dirty="0" smtClean="0"/>
            <a:t>степень достижения планируемых результатов образовательной программы</a:t>
          </a:r>
          <a:r>
            <a:rPr lang="ru-RU" dirty="0" smtClean="0"/>
            <a:t>.</a:t>
          </a:r>
          <a:endParaRPr lang="ru-RU" dirty="0"/>
        </a:p>
      </dgm:t>
    </dgm:pt>
    <dgm:pt modelId="{58E7FF60-1175-4197-9656-B80FD4170332}" type="parTrans" cxnId="{E47C9ECE-4561-4BF4-A374-908BE21887EA}">
      <dgm:prSet/>
      <dgm:spPr/>
      <dgm:t>
        <a:bodyPr/>
        <a:lstStyle/>
        <a:p>
          <a:endParaRPr lang="ru-RU"/>
        </a:p>
      </dgm:t>
    </dgm:pt>
    <dgm:pt modelId="{7EC8F6D5-A4EE-4F0A-A128-94FDB6475F3F}" type="sibTrans" cxnId="{E47C9ECE-4561-4BF4-A374-908BE21887EA}">
      <dgm:prSet/>
      <dgm:spPr/>
      <dgm:t>
        <a:bodyPr/>
        <a:lstStyle/>
        <a:p>
          <a:endParaRPr lang="ru-RU"/>
        </a:p>
      </dgm:t>
    </dgm:pt>
    <dgm:pt modelId="{0FE38E4B-4890-43A1-8868-B6BC0FE90596}" type="pres">
      <dgm:prSet presAssocID="{4A3D9D1E-F43E-45A5-AAAB-0E8DBF2FFAC2}" presName="CompostProcess" presStyleCnt="0">
        <dgm:presLayoutVars>
          <dgm:dir/>
          <dgm:resizeHandles val="exact"/>
        </dgm:presLayoutVars>
      </dgm:prSet>
      <dgm:spPr/>
    </dgm:pt>
    <dgm:pt modelId="{A5487044-BC66-4D53-ADAF-66E2FFD3F4B1}" type="pres">
      <dgm:prSet presAssocID="{4A3D9D1E-F43E-45A5-AAAB-0E8DBF2FFAC2}" presName="arrow" presStyleLbl="bgShp" presStyleIdx="0" presStyleCnt="1"/>
      <dgm:spPr/>
    </dgm:pt>
    <dgm:pt modelId="{A67432EF-ACD3-4691-8642-54AE7D57F66A}" type="pres">
      <dgm:prSet presAssocID="{4A3D9D1E-F43E-45A5-AAAB-0E8DBF2FFAC2}" presName="linearProcess" presStyleCnt="0"/>
      <dgm:spPr/>
    </dgm:pt>
    <dgm:pt modelId="{CF6CD378-922E-4330-8D81-FD133B23E6E4}" type="pres">
      <dgm:prSet presAssocID="{42FF1F02-FC88-431C-881E-3FE7848C2375}" presName="textNode" presStyleLbl="node1" presStyleIdx="0" presStyleCnt="2">
        <dgm:presLayoutVars>
          <dgm:bulletEnabled val="1"/>
        </dgm:presLayoutVars>
      </dgm:prSet>
      <dgm:spPr/>
    </dgm:pt>
    <dgm:pt modelId="{0A49F8AA-6CA6-458F-93CD-F2AEDE00BD4E}" type="pres">
      <dgm:prSet presAssocID="{4C462C24-B92F-4F38-8DDF-D72D70ECD7E4}" presName="sibTrans" presStyleCnt="0"/>
      <dgm:spPr/>
    </dgm:pt>
    <dgm:pt modelId="{D525995D-7EB0-48F4-9451-E057EEEE7256}" type="pres">
      <dgm:prSet presAssocID="{95F5819B-ED77-40B8-A525-099EF9A3C541}" presName="textNode" presStyleLbl="node1" presStyleIdx="1" presStyleCnt="2">
        <dgm:presLayoutVars>
          <dgm:bulletEnabled val="1"/>
        </dgm:presLayoutVars>
      </dgm:prSet>
      <dgm:spPr/>
    </dgm:pt>
  </dgm:ptLst>
  <dgm:cxnLst>
    <dgm:cxn modelId="{0606B644-9466-4E87-B818-97F3A5320452}" type="presOf" srcId="{95F5819B-ED77-40B8-A525-099EF9A3C541}" destId="{D525995D-7EB0-48F4-9451-E057EEEE7256}" srcOrd="0" destOrd="0" presId="urn:microsoft.com/office/officeart/2005/8/layout/hProcess9"/>
    <dgm:cxn modelId="{A8F7060F-2DE0-4BFC-BB1D-CEA8E1F2465C}" srcId="{4A3D9D1E-F43E-45A5-AAAB-0E8DBF2FFAC2}" destId="{42FF1F02-FC88-431C-881E-3FE7848C2375}" srcOrd="0" destOrd="0" parTransId="{5BB147DE-2C7E-42A2-B0A1-3F2AE9DA8F82}" sibTransId="{4C462C24-B92F-4F38-8DDF-D72D70ECD7E4}"/>
    <dgm:cxn modelId="{79A28E0F-5DA3-4AD0-B11F-C26C0458AF73}" type="presOf" srcId="{42FF1F02-FC88-431C-881E-3FE7848C2375}" destId="{CF6CD378-922E-4330-8D81-FD133B23E6E4}" srcOrd="0" destOrd="0" presId="urn:microsoft.com/office/officeart/2005/8/layout/hProcess9"/>
    <dgm:cxn modelId="{22A71C3F-C92E-4E7C-B7B1-B8A08CCDF1D1}" type="presOf" srcId="{4A3D9D1E-F43E-45A5-AAAB-0E8DBF2FFAC2}" destId="{0FE38E4B-4890-43A1-8868-B6BC0FE90596}" srcOrd="0" destOrd="0" presId="urn:microsoft.com/office/officeart/2005/8/layout/hProcess9"/>
    <dgm:cxn modelId="{E47C9ECE-4561-4BF4-A374-908BE21887EA}" srcId="{4A3D9D1E-F43E-45A5-AAAB-0E8DBF2FFAC2}" destId="{95F5819B-ED77-40B8-A525-099EF9A3C541}" srcOrd="1" destOrd="0" parTransId="{58E7FF60-1175-4197-9656-B80FD4170332}" sibTransId="{7EC8F6D5-A4EE-4F0A-A128-94FDB6475F3F}"/>
    <dgm:cxn modelId="{EA2D5868-C11E-49A7-9E74-7C22BA8D52F7}" type="presParOf" srcId="{0FE38E4B-4890-43A1-8868-B6BC0FE90596}" destId="{A5487044-BC66-4D53-ADAF-66E2FFD3F4B1}" srcOrd="0" destOrd="0" presId="urn:microsoft.com/office/officeart/2005/8/layout/hProcess9"/>
    <dgm:cxn modelId="{2A32A7C8-3E16-4C0C-A06B-DFC0EFB374DB}" type="presParOf" srcId="{0FE38E4B-4890-43A1-8868-B6BC0FE90596}" destId="{A67432EF-ACD3-4691-8642-54AE7D57F66A}" srcOrd="1" destOrd="0" presId="urn:microsoft.com/office/officeart/2005/8/layout/hProcess9"/>
    <dgm:cxn modelId="{81185DA2-0BA4-420B-A926-7FBE63655E61}" type="presParOf" srcId="{A67432EF-ACD3-4691-8642-54AE7D57F66A}" destId="{CF6CD378-922E-4330-8D81-FD133B23E6E4}" srcOrd="0" destOrd="0" presId="urn:microsoft.com/office/officeart/2005/8/layout/hProcess9"/>
    <dgm:cxn modelId="{93008CC7-C096-4176-AAB5-B1F766C18B4D}" type="presParOf" srcId="{A67432EF-ACD3-4691-8642-54AE7D57F66A}" destId="{0A49F8AA-6CA6-458F-93CD-F2AEDE00BD4E}" srcOrd="1" destOrd="0" presId="urn:microsoft.com/office/officeart/2005/8/layout/hProcess9"/>
    <dgm:cxn modelId="{54257504-E993-428E-A940-0E6A20B1E7FF}" type="presParOf" srcId="{A67432EF-ACD3-4691-8642-54AE7D57F66A}" destId="{D525995D-7EB0-48F4-9451-E057EEEE7256}" srcOrd="2"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D0FCE96-4454-4B4E-B82D-3177867707C4}" type="doc">
      <dgm:prSet loTypeId="urn:microsoft.com/office/officeart/2005/8/layout/hList6" loCatId="list" qsTypeId="urn:microsoft.com/office/officeart/2005/8/quickstyle/3d1" qsCatId="3D" csTypeId="urn:microsoft.com/office/officeart/2005/8/colors/accent0_1" csCatId="mainScheme"/>
      <dgm:spPr/>
      <dgm:t>
        <a:bodyPr/>
        <a:lstStyle/>
        <a:p>
          <a:endParaRPr lang="ru-RU"/>
        </a:p>
      </dgm:t>
    </dgm:pt>
    <dgm:pt modelId="{EE79F763-66B3-470D-983F-3E31B1FD4C83}">
      <dgm:prSet/>
      <dgm:spPr/>
      <dgm:t>
        <a:bodyPr/>
        <a:lstStyle/>
        <a:p>
          <a:pPr rtl="0"/>
          <a:r>
            <a:rPr lang="ru-RU" b="1" dirty="0" smtClean="0"/>
            <a:t>Разработка ДООП не является показателем оценки качества образования по ДООП! </a:t>
          </a:r>
          <a:endParaRPr lang="ru-RU" dirty="0"/>
        </a:p>
      </dgm:t>
    </dgm:pt>
    <dgm:pt modelId="{B45FE727-66D2-4E22-976D-9974254D075D}" type="parTrans" cxnId="{15ECEAEA-7858-4C8B-A49E-85D96B87B5F2}">
      <dgm:prSet/>
      <dgm:spPr/>
      <dgm:t>
        <a:bodyPr/>
        <a:lstStyle/>
        <a:p>
          <a:endParaRPr lang="ru-RU"/>
        </a:p>
      </dgm:t>
    </dgm:pt>
    <dgm:pt modelId="{93BF173A-B47F-4C7C-BAB7-66BFFE184C9E}" type="sibTrans" cxnId="{15ECEAEA-7858-4C8B-A49E-85D96B87B5F2}">
      <dgm:prSet/>
      <dgm:spPr/>
      <dgm:t>
        <a:bodyPr/>
        <a:lstStyle/>
        <a:p>
          <a:endParaRPr lang="ru-RU"/>
        </a:p>
      </dgm:t>
    </dgm:pt>
    <dgm:pt modelId="{88ECDC11-66B1-4956-8BA1-9175DD5F798F}">
      <dgm:prSet/>
      <dgm:spPr/>
      <dgm:t>
        <a:bodyPr/>
        <a:lstStyle/>
        <a:p>
          <a:pPr rtl="0"/>
          <a:r>
            <a:rPr lang="ru-RU" b="1" dirty="0" smtClean="0"/>
            <a:t>Это необходимое условие выполнения требований к профессиональной педагогической деятельности по должности педагог дополнительного образования!</a:t>
          </a:r>
          <a:endParaRPr lang="ru-RU" dirty="0"/>
        </a:p>
      </dgm:t>
    </dgm:pt>
    <dgm:pt modelId="{2E857E35-B3B6-4644-85D8-7AFF00313BB5}" type="parTrans" cxnId="{35AEC1C0-EAE5-48E7-8BAE-BEDED90E5CA2}">
      <dgm:prSet/>
      <dgm:spPr/>
      <dgm:t>
        <a:bodyPr/>
        <a:lstStyle/>
        <a:p>
          <a:endParaRPr lang="ru-RU"/>
        </a:p>
      </dgm:t>
    </dgm:pt>
    <dgm:pt modelId="{3337DAFC-3650-457E-9130-F9AED36C8651}" type="sibTrans" cxnId="{35AEC1C0-EAE5-48E7-8BAE-BEDED90E5CA2}">
      <dgm:prSet/>
      <dgm:spPr/>
      <dgm:t>
        <a:bodyPr/>
        <a:lstStyle/>
        <a:p>
          <a:endParaRPr lang="ru-RU"/>
        </a:p>
      </dgm:t>
    </dgm:pt>
    <dgm:pt modelId="{D4F2D245-0EFF-48C7-8CB8-4D3790BC3E6A}">
      <dgm:prSet/>
      <dgm:spPr/>
      <dgm:t>
        <a:bodyPr/>
        <a:lstStyle/>
        <a:p>
          <a:pPr rtl="0"/>
          <a:r>
            <a:rPr lang="ru-RU" b="1" dirty="0" smtClean="0"/>
            <a:t>Оценка качества включает комплексную характеристику образовательной деятельности  по реализации программы!</a:t>
          </a:r>
          <a:endParaRPr lang="ru-RU" dirty="0"/>
        </a:p>
      </dgm:t>
    </dgm:pt>
    <dgm:pt modelId="{EDEF806A-A886-4EC5-A41F-9C9D3C25A7E5}" type="parTrans" cxnId="{728A471B-0FB9-439D-80CF-359B07253E44}">
      <dgm:prSet/>
      <dgm:spPr/>
      <dgm:t>
        <a:bodyPr/>
        <a:lstStyle/>
        <a:p>
          <a:endParaRPr lang="ru-RU"/>
        </a:p>
      </dgm:t>
    </dgm:pt>
    <dgm:pt modelId="{696085D3-D7FA-47B6-8617-634BE396876F}" type="sibTrans" cxnId="{728A471B-0FB9-439D-80CF-359B07253E44}">
      <dgm:prSet/>
      <dgm:spPr/>
      <dgm:t>
        <a:bodyPr/>
        <a:lstStyle/>
        <a:p>
          <a:endParaRPr lang="ru-RU"/>
        </a:p>
      </dgm:t>
    </dgm:pt>
    <dgm:pt modelId="{7F8FDFD0-362F-4A31-822F-C7A8DA3FCC24}">
      <dgm:prSet/>
      <dgm:spPr/>
      <dgm:t>
        <a:bodyPr/>
        <a:lstStyle/>
        <a:p>
          <a:pPr rtl="0"/>
          <a:r>
            <a:rPr lang="ru-RU" b="1" dirty="0" smtClean="0"/>
            <a:t>Степень достижения планируемых результатов!</a:t>
          </a:r>
          <a:endParaRPr lang="ru-RU" dirty="0"/>
        </a:p>
      </dgm:t>
    </dgm:pt>
    <dgm:pt modelId="{57966EC6-2F39-46BF-954A-7DAB756507D1}" type="parTrans" cxnId="{AF1F9D03-12A4-4C8A-ABEA-4E6A35771B52}">
      <dgm:prSet/>
      <dgm:spPr/>
      <dgm:t>
        <a:bodyPr/>
        <a:lstStyle/>
        <a:p>
          <a:endParaRPr lang="ru-RU"/>
        </a:p>
      </dgm:t>
    </dgm:pt>
    <dgm:pt modelId="{A3A7E607-5A6B-4B3E-9DC6-31BCA49F261C}" type="sibTrans" cxnId="{AF1F9D03-12A4-4C8A-ABEA-4E6A35771B52}">
      <dgm:prSet/>
      <dgm:spPr/>
      <dgm:t>
        <a:bodyPr/>
        <a:lstStyle/>
        <a:p>
          <a:endParaRPr lang="ru-RU"/>
        </a:p>
      </dgm:t>
    </dgm:pt>
    <dgm:pt modelId="{87B958E4-49FF-4244-9C1D-A310FEAB310F}">
      <dgm:prSet/>
      <dgm:spPr/>
      <dgm:t>
        <a:bodyPr/>
        <a:lstStyle/>
        <a:p>
          <a:pPr rtl="0"/>
          <a:r>
            <a:rPr lang="ru-RU" b="1" dirty="0" smtClean="0"/>
            <a:t>В ДООП нет итоговой аттестации, но есть итоговое оценивание по результатам освоения программы! </a:t>
          </a:r>
          <a:endParaRPr lang="ru-RU" b="1" dirty="0"/>
        </a:p>
      </dgm:t>
    </dgm:pt>
    <dgm:pt modelId="{A262CC6B-FBFF-47DF-BECE-063CB6A4E87B}" type="parTrans" cxnId="{2259E5F3-C3B5-4577-93F7-14C2774D3166}">
      <dgm:prSet/>
      <dgm:spPr/>
      <dgm:t>
        <a:bodyPr/>
        <a:lstStyle/>
        <a:p>
          <a:endParaRPr lang="ru-RU"/>
        </a:p>
      </dgm:t>
    </dgm:pt>
    <dgm:pt modelId="{5F1C73CE-07C9-4F20-9159-8462F29874E1}" type="sibTrans" cxnId="{2259E5F3-C3B5-4577-93F7-14C2774D3166}">
      <dgm:prSet/>
      <dgm:spPr/>
      <dgm:t>
        <a:bodyPr/>
        <a:lstStyle/>
        <a:p>
          <a:endParaRPr lang="ru-RU"/>
        </a:p>
      </dgm:t>
    </dgm:pt>
    <dgm:pt modelId="{FE990911-B4C6-4164-B1AF-BA7D6FD66043}" type="pres">
      <dgm:prSet presAssocID="{6D0FCE96-4454-4B4E-B82D-3177867707C4}" presName="Name0" presStyleCnt="0">
        <dgm:presLayoutVars>
          <dgm:dir/>
          <dgm:resizeHandles val="exact"/>
        </dgm:presLayoutVars>
      </dgm:prSet>
      <dgm:spPr/>
    </dgm:pt>
    <dgm:pt modelId="{C2C84AE4-188A-4A2D-AF77-A26C45291BFE}" type="pres">
      <dgm:prSet presAssocID="{EE79F763-66B3-470D-983F-3E31B1FD4C83}" presName="node" presStyleLbl="node1" presStyleIdx="0" presStyleCnt="5">
        <dgm:presLayoutVars>
          <dgm:bulletEnabled val="1"/>
        </dgm:presLayoutVars>
      </dgm:prSet>
      <dgm:spPr/>
    </dgm:pt>
    <dgm:pt modelId="{14A92115-72C3-4858-8ACD-383C527E243E}" type="pres">
      <dgm:prSet presAssocID="{93BF173A-B47F-4C7C-BAB7-66BFFE184C9E}" presName="sibTrans" presStyleCnt="0"/>
      <dgm:spPr/>
    </dgm:pt>
    <dgm:pt modelId="{C269F4DB-36B3-4221-9A71-9DD23F091ECC}" type="pres">
      <dgm:prSet presAssocID="{88ECDC11-66B1-4956-8BA1-9175DD5F798F}" presName="node" presStyleLbl="node1" presStyleIdx="1" presStyleCnt="5">
        <dgm:presLayoutVars>
          <dgm:bulletEnabled val="1"/>
        </dgm:presLayoutVars>
      </dgm:prSet>
      <dgm:spPr/>
    </dgm:pt>
    <dgm:pt modelId="{91D95585-E21A-4ABA-8EE8-07F2DE020517}" type="pres">
      <dgm:prSet presAssocID="{3337DAFC-3650-457E-9130-F9AED36C8651}" presName="sibTrans" presStyleCnt="0"/>
      <dgm:spPr/>
    </dgm:pt>
    <dgm:pt modelId="{B676E741-92C0-4393-91A3-E174BD579D49}" type="pres">
      <dgm:prSet presAssocID="{D4F2D245-0EFF-48C7-8CB8-4D3790BC3E6A}" presName="node" presStyleLbl="node1" presStyleIdx="2" presStyleCnt="5">
        <dgm:presLayoutVars>
          <dgm:bulletEnabled val="1"/>
        </dgm:presLayoutVars>
      </dgm:prSet>
      <dgm:spPr/>
    </dgm:pt>
    <dgm:pt modelId="{A1CEFCF3-2B90-4CDA-BFB3-908692C9D60A}" type="pres">
      <dgm:prSet presAssocID="{696085D3-D7FA-47B6-8617-634BE396876F}" presName="sibTrans" presStyleCnt="0"/>
      <dgm:spPr/>
    </dgm:pt>
    <dgm:pt modelId="{7DBBBE7A-E8CA-4655-9D73-990BD03439C1}" type="pres">
      <dgm:prSet presAssocID="{7F8FDFD0-362F-4A31-822F-C7A8DA3FCC24}" presName="node" presStyleLbl="node1" presStyleIdx="3" presStyleCnt="5">
        <dgm:presLayoutVars>
          <dgm:bulletEnabled val="1"/>
        </dgm:presLayoutVars>
      </dgm:prSet>
      <dgm:spPr/>
    </dgm:pt>
    <dgm:pt modelId="{8C733B87-0148-4E1C-BB71-C55DAC548409}" type="pres">
      <dgm:prSet presAssocID="{A3A7E607-5A6B-4B3E-9DC6-31BCA49F261C}" presName="sibTrans" presStyleCnt="0"/>
      <dgm:spPr/>
    </dgm:pt>
    <dgm:pt modelId="{14AAAF4E-9B72-4D05-9BAE-04A14E78F72C}" type="pres">
      <dgm:prSet presAssocID="{87B958E4-49FF-4244-9C1D-A310FEAB310F}" presName="node" presStyleLbl="node1" presStyleIdx="4" presStyleCnt="5">
        <dgm:presLayoutVars>
          <dgm:bulletEnabled val="1"/>
        </dgm:presLayoutVars>
      </dgm:prSet>
      <dgm:spPr/>
    </dgm:pt>
  </dgm:ptLst>
  <dgm:cxnLst>
    <dgm:cxn modelId="{8A96ED95-854F-4648-B6F3-734AB301A131}" type="presOf" srcId="{88ECDC11-66B1-4956-8BA1-9175DD5F798F}" destId="{C269F4DB-36B3-4221-9A71-9DD23F091ECC}" srcOrd="0" destOrd="0" presId="urn:microsoft.com/office/officeart/2005/8/layout/hList6"/>
    <dgm:cxn modelId="{AF1F9D03-12A4-4C8A-ABEA-4E6A35771B52}" srcId="{6D0FCE96-4454-4B4E-B82D-3177867707C4}" destId="{7F8FDFD0-362F-4A31-822F-C7A8DA3FCC24}" srcOrd="3" destOrd="0" parTransId="{57966EC6-2F39-46BF-954A-7DAB756507D1}" sibTransId="{A3A7E607-5A6B-4B3E-9DC6-31BCA49F261C}"/>
    <dgm:cxn modelId="{B37BBB51-8AF5-408A-A58C-A388E9923507}" type="presOf" srcId="{87B958E4-49FF-4244-9C1D-A310FEAB310F}" destId="{14AAAF4E-9B72-4D05-9BAE-04A14E78F72C}" srcOrd="0" destOrd="0" presId="urn:microsoft.com/office/officeart/2005/8/layout/hList6"/>
    <dgm:cxn modelId="{2259E5F3-C3B5-4577-93F7-14C2774D3166}" srcId="{6D0FCE96-4454-4B4E-B82D-3177867707C4}" destId="{87B958E4-49FF-4244-9C1D-A310FEAB310F}" srcOrd="4" destOrd="0" parTransId="{A262CC6B-FBFF-47DF-BECE-063CB6A4E87B}" sibTransId="{5F1C73CE-07C9-4F20-9159-8462F29874E1}"/>
    <dgm:cxn modelId="{728A471B-0FB9-439D-80CF-359B07253E44}" srcId="{6D0FCE96-4454-4B4E-B82D-3177867707C4}" destId="{D4F2D245-0EFF-48C7-8CB8-4D3790BC3E6A}" srcOrd="2" destOrd="0" parTransId="{EDEF806A-A886-4EC5-A41F-9C9D3C25A7E5}" sibTransId="{696085D3-D7FA-47B6-8617-634BE396876F}"/>
    <dgm:cxn modelId="{2AC0CA6B-A5AF-42D2-90B9-77882FD6D486}" type="presOf" srcId="{EE79F763-66B3-470D-983F-3E31B1FD4C83}" destId="{C2C84AE4-188A-4A2D-AF77-A26C45291BFE}" srcOrd="0" destOrd="0" presId="urn:microsoft.com/office/officeart/2005/8/layout/hList6"/>
    <dgm:cxn modelId="{9387F61B-18A3-4C8F-9637-40FCE3813BCB}" type="presOf" srcId="{D4F2D245-0EFF-48C7-8CB8-4D3790BC3E6A}" destId="{B676E741-92C0-4393-91A3-E174BD579D49}" srcOrd="0" destOrd="0" presId="urn:microsoft.com/office/officeart/2005/8/layout/hList6"/>
    <dgm:cxn modelId="{15ECEAEA-7858-4C8B-A49E-85D96B87B5F2}" srcId="{6D0FCE96-4454-4B4E-B82D-3177867707C4}" destId="{EE79F763-66B3-470D-983F-3E31B1FD4C83}" srcOrd="0" destOrd="0" parTransId="{B45FE727-66D2-4E22-976D-9974254D075D}" sibTransId="{93BF173A-B47F-4C7C-BAB7-66BFFE184C9E}"/>
    <dgm:cxn modelId="{BF539289-D2E6-482C-A170-21C6EAE24C58}" type="presOf" srcId="{6D0FCE96-4454-4B4E-B82D-3177867707C4}" destId="{FE990911-B4C6-4164-B1AF-BA7D6FD66043}" srcOrd="0" destOrd="0" presId="urn:microsoft.com/office/officeart/2005/8/layout/hList6"/>
    <dgm:cxn modelId="{349C2A60-A8C1-4CCB-AC25-A61D90C72D2D}" type="presOf" srcId="{7F8FDFD0-362F-4A31-822F-C7A8DA3FCC24}" destId="{7DBBBE7A-E8CA-4655-9D73-990BD03439C1}" srcOrd="0" destOrd="0" presId="urn:microsoft.com/office/officeart/2005/8/layout/hList6"/>
    <dgm:cxn modelId="{35AEC1C0-EAE5-48E7-8BAE-BEDED90E5CA2}" srcId="{6D0FCE96-4454-4B4E-B82D-3177867707C4}" destId="{88ECDC11-66B1-4956-8BA1-9175DD5F798F}" srcOrd="1" destOrd="0" parTransId="{2E857E35-B3B6-4644-85D8-7AFF00313BB5}" sibTransId="{3337DAFC-3650-457E-9130-F9AED36C8651}"/>
    <dgm:cxn modelId="{1F714572-1D2E-421C-987B-ED5185276C5C}" type="presParOf" srcId="{FE990911-B4C6-4164-B1AF-BA7D6FD66043}" destId="{C2C84AE4-188A-4A2D-AF77-A26C45291BFE}" srcOrd="0" destOrd="0" presId="urn:microsoft.com/office/officeart/2005/8/layout/hList6"/>
    <dgm:cxn modelId="{568C1A56-AFB2-4BDA-BCDE-650E6417B73D}" type="presParOf" srcId="{FE990911-B4C6-4164-B1AF-BA7D6FD66043}" destId="{14A92115-72C3-4858-8ACD-383C527E243E}" srcOrd="1" destOrd="0" presId="urn:microsoft.com/office/officeart/2005/8/layout/hList6"/>
    <dgm:cxn modelId="{37470A64-6FE2-48BC-8F7A-263D6B41D4A7}" type="presParOf" srcId="{FE990911-B4C6-4164-B1AF-BA7D6FD66043}" destId="{C269F4DB-36B3-4221-9A71-9DD23F091ECC}" srcOrd="2" destOrd="0" presId="urn:microsoft.com/office/officeart/2005/8/layout/hList6"/>
    <dgm:cxn modelId="{AE24FF43-B3A7-4151-AC7F-D86939C551E6}" type="presParOf" srcId="{FE990911-B4C6-4164-B1AF-BA7D6FD66043}" destId="{91D95585-E21A-4ABA-8EE8-07F2DE020517}" srcOrd="3" destOrd="0" presId="urn:microsoft.com/office/officeart/2005/8/layout/hList6"/>
    <dgm:cxn modelId="{4533773B-8811-4A2E-8E3E-09E5627DFCF1}" type="presParOf" srcId="{FE990911-B4C6-4164-B1AF-BA7D6FD66043}" destId="{B676E741-92C0-4393-91A3-E174BD579D49}" srcOrd="4" destOrd="0" presId="urn:microsoft.com/office/officeart/2005/8/layout/hList6"/>
    <dgm:cxn modelId="{E48279F0-0003-474A-B5E6-1B7C14563866}" type="presParOf" srcId="{FE990911-B4C6-4164-B1AF-BA7D6FD66043}" destId="{A1CEFCF3-2B90-4CDA-BFB3-908692C9D60A}" srcOrd="5" destOrd="0" presId="urn:microsoft.com/office/officeart/2005/8/layout/hList6"/>
    <dgm:cxn modelId="{48CDCDFB-0F26-4497-9423-D1DC1C43C59F}" type="presParOf" srcId="{FE990911-B4C6-4164-B1AF-BA7D6FD66043}" destId="{7DBBBE7A-E8CA-4655-9D73-990BD03439C1}" srcOrd="6" destOrd="0" presId="urn:microsoft.com/office/officeart/2005/8/layout/hList6"/>
    <dgm:cxn modelId="{6F36D24B-1AF4-432D-8BBB-CA65D5236DB2}" type="presParOf" srcId="{FE990911-B4C6-4164-B1AF-BA7D6FD66043}" destId="{8C733B87-0148-4E1C-BB71-C55DAC548409}" srcOrd="7" destOrd="0" presId="urn:microsoft.com/office/officeart/2005/8/layout/hList6"/>
    <dgm:cxn modelId="{B037C374-2A91-40BD-A962-4B1490997682}" type="presParOf" srcId="{FE990911-B4C6-4164-B1AF-BA7D6FD66043}" destId="{14AAAF4E-9B72-4D05-9BAE-04A14E78F72C}" srcOrd="8"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F7A3872-E837-4803-B565-5DB45C7C447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ru-RU"/>
        </a:p>
      </dgm:t>
    </dgm:pt>
    <dgm:pt modelId="{7DE3A81C-6C38-43FE-9FD8-1D0449A4C726}">
      <dgm:prSet/>
      <dgm:spPr/>
      <dgm:t>
        <a:bodyPr/>
        <a:lstStyle/>
        <a:p>
          <a:pPr algn="ctr" rtl="0"/>
          <a:r>
            <a:rPr lang="ru-RU" b="1" dirty="0" smtClean="0"/>
            <a:t>Требования </a:t>
          </a:r>
          <a:br>
            <a:rPr lang="ru-RU" b="1" dirty="0" smtClean="0"/>
          </a:br>
          <a:r>
            <a:rPr lang="ru-RU" b="1" dirty="0" smtClean="0"/>
            <a:t>к педагогическим кадрам </a:t>
          </a:r>
          <a:r>
            <a:rPr lang="ru-RU" b="1" dirty="0" smtClean="0"/>
            <a:t>ДОД</a:t>
          </a:r>
          <a:endParaRPr lang="ru-RU" b="1" dirty="0"/>
        </a:p>
      </dgm:t>
    </dgm:pt>
    <dgm:pt modelId="{E8A22CE6-208F-4C7D-929B-3FCF032B7A53}" type="parTrans" cxnId="{72C87DE6-99CE-4FA8-B706-162393D55847}">
      <dgm:prSet/>
      <dgm:spPr/>
      <dgm:t>
        <a:bodyPr/>
        <a:lstStyle/>
        <a:p>
          <a:endParaRPr lang="ru-RU"/>
        </a:p>
      </dgm:t>
    </dgm:pt>
    <dgm:pt modelId="{F875E82B-EC39-4BDE-AE29-0B2C34D14416}" type="sibTrans" cxnId="{72C87DE6-99CE-4FA8-B706-162393D55847}">
      <dgm:prSet/>
      <dgm:spPr/>
      <dgm:t>
        <a:bodyPr/>
        <a:lstStyle/>
        <a:p>
          <a:endParaRPr lang="ru-RU"/>
        </a:p>
      </dgm:t>
    </dgm:pt>
    <dgm:pt modelId="{45EEDE8F-417B-42F0-8F84-76F4B2B1FCA9}" type="pres">
      <dgm:prSet presAssocID="{BF7A3872-E837-4803-B565-5DB45C7C4471}" presName="linear" presStyleCnt="0">
        <dgm:presLayoutVars>
          <dgm:animLvl val="lvl"/>
          <dgm:resizeHandles val="exact"/>
        </dgm:presLayoutVars>
      </dgm:prSet>
      <dgm:spPr/>
      <dgm:t>
        <a:bodyPr/>
        <a:lstStyle/>
        <a:p>
          <a:endParaRPr lang="ru-RU"/>
        </a:p>
      </dgm:t>
    </dgm:pt>
    <dgm:pt modelId="{CD58B25A-F79D-443D-838C-62B8C915E82C}" type="pres">
      <dgm:prSet presAssocID="{7DE3A81C-6C38-43FE-9FD8-1D0449A4C726}" presName="parentText" presStyleLbl="node1" presStyleIdx="0" presStyleCnt="1">
        <dgm:presLayoutVars>
          <dgm:chMax val="0"/>
          <dgm:bulletEnabled val="1"/>
        </dgm:presLayoutVars>
      </dgm:prSet>
      <dgm:spPr/>
      <dgm:t>
        <a:bodyPr/>
        <a:lstStyle/>
        <a:p>
          <a:endParaRPr lang="ru-RU"/>
        </a:p>
      </dgm:t>
    </dgm:pt>
  </dgm:ptLst>
  <dgm:cxnLst>
    <dgm:cxn modelId="{1621B2F4-AD48-425D-AE61-4B7D70837A34}" type="presOf" srcId="{7DE3A81C-6C38-43FE-9FD8-1D0449A4C726}" destId="{CD58B25A-F79D-443D-838C-62B8C915E82C}" srcOrd="0" destOrd="0" presId="urn:microsoft.com/office/officeart/2005/8/layout/vList2"/>
    <dgm:cxn modelId="{72C87DE6-99CE-4FA8-B706-162393D55847}" srcId="{BF7A3872-E837-4803-B565-5DB45C7C4471}" destId="{7DE3A81C-6C38-43FE-9FD8-1D0449A4C726}" srcOrd="0" destOrd="0" parTransId="{E8A22CE6-208F-4C7D-929B-3FCF032B7A53}" sibTransId="{F875E82B-EC39-4BDE-AE29-0B2C34D14416}"/>
    <dgm:cxn modelId="{6D29E2C0-CBB6-419E-A198-EF530C49EECD}" type="presOf" srcId="{BF7A3872-E837-4803-B565-5DB45C7C4471}" destId="{45EEDE8F-417B-42F0-8F84-76F4B2B1FCA9}" srcOrd="0" destOrd="0" presId="urn:microsoft.com/office/officeart/2005/8/layout/vList2"/>
    <dgm:cxn modelId="{6D9B32F3-3394-4384-A8B7-37CD08FC200C}" type="presParOf" srcId="{45EEDE8F-417B-42F0-8F84-76F4B2B1FCA9}" destId="{CD58B25A-F79D-443D-838C-62B8C915E82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E014E8B-081E-4757-9ADC-2A908F095A7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ru-RU"/>
        </a:p>
      </dgm:t>
    </dgm:pt>
    <dgm:pt modelId="{FCB5719E-1F02-4A2E-A29C-D1FCD6D928FB}">
      <dgm:prSet/>
      <dgm:spPr/>
      <dgm:t>
        <a:bodyPr/>
        <a:lstStyle/>
        <a:p>
          <a:pPr rtl="0"/>
          <a:r>
            <a:rPr lang="ru-RU" dirty="0" smtClean="0"/>
            <a:t>Федеральный закон от 29 декабря 2012 г. № 273-ФЗ «Об образовании в Российской Федерации»;</a:t>
          </a:r>
          <a:endParaRPr lang="ru-RU" dirty="0"/>
        </a:p>
      </dgm:t>
    </dgm:pt>
    <dgm:pt modelId="{A3BB7894-C9B1-4101-BCE9-F9D3B25B96A9}" type="parTrans" cxnId="{2E8300B6-478E-4877-A5A6-E9BB6B0AC2A9}">
      <dgm:prSet/>
      <dgm:spPr/>
      <dgm:t>
        <a:bodyPr/>
        <a:lstStyle/>
        <a:p>
          <a:endParaRPr lang="ru-RU"/>
        </a:p>
      </dgm:t>
    </dgm:pt>
    <dgm:pt modelId="{7CAE28AA-FCB7-49C2-B476-6F86DA1177C9}" type="sibTrans" cxnId="{2E8300B6-478E-4877-A5A6-E9BB6B0AC2A9}">
      <dgm:prSet/>
      <dgm:spPr/>
      <dgm:t>
        <a:bodyPr/>
        <a:lstStyle/>
        <a:p>
          <a:endParaRPr lang="ru-RU"/>
        </a:p>
      </dgm:t>
    </dgm:pt>
    <dgm:pt modelId="{9F87198A-3B71-46AB-B042-B19CF0CC1B0F}">
      <dgm:prSet/>
      <dgm:spPr/>
      <dgm:t>
        <a:bodyPr/>
        <a:lstStyle/>
        <a:p>
          <a:pPr rtl="0"/>
          <a:r>
            <a:rPr lang="ru-RU" dirty="0" smtClean="0"/>
            <a:t>постановление Правительства Российской Федерации от 8 августа 2013 г. № 678 «Об утверждении номенклатуры должностей педагогических работников организаций, осуществляющих образовательную деятельность, должностей руководителей образовательных организаций»;</a:t>
          </a:r>
          <a:endParaRPr lang="ru-RU" dirty="0"/>
        </a:p>
      </dgm:t>
    </dgm:pt>
    <dgm:pt modelId="{822E0A2C-8DE7-4B2B-86A1-1397613363E9}" type="parTrans" cxnId="{5DA0220D-1AD4-42EA-8C80-8FC6729E1B1C}">
      <dgm:prSet/>
      <dgm:spPr/>
      <dgm:t>
        <a:bodyPr/>
        <a:lstStyle/>
        <a:p>
          <a:endParaRPr lang="ru-RU"/>
        </a:p>
      </dgm:t>
    </dgm:pt>
    <dgm:pt modelId="{C92567B4-109F-497E-B7BC-AD17161EC397}" type="sibTrans" cxnId="{5DA0220D-1AD4-42EA-8C80-8FC6729E1B1C}">
      <dgm:prSet/>
      <dgm:spPr/>
      <dgm:t>
        <a:bodyPr/>
        <a:lstStyle/>
        <a:p>
          <a:endParaRPr lang="ru-RU"/>
        </a:p>
      </dgm:t>
    </dgm:pt>
    <dgm:pt modelId="{22392FB9-277F-4C22-9243-86553642E614}">
      <dgm:prSet/>
      <dgm:spPr/>
      <dgm:t>
        <a:bodyPr/>
        <a:lstStyle/>
        <a:p>
          <a:pPr rtl="0"/>
          <a:r>
            <a:rPr lang="ru-RU" dirty="0" smtClean="0"/>
            <a:t>приказ Министерства образования и науки Российской Федерации от 07 апреля 2014 г. № 276 «Об утверждении Порядка проведения аттестации педагогических работников организаций, осуществляющих образовательную деятельность»;</a:t>
          </a:r>
          <a:endParaRPr lang="ru-RU" dirty="0"/>
        </a:p>
      </dgm:t>
    </dgm:pt>
    <dgm:pt modelId="{DDF49EA2-28EF-4A50-B1D9-7A09A975B509}" type="parTrans" cxnId="{AC4368AE-E492-4261-8158-F9DA55C8A955}">
      <dgm:prSet/>
      <dgm:spPr/>
      <dgm:t>
        <a:bodyPr/>
        <a:lstStyle/>
        <a:p>
          <a:endParaRPr lang="ru-RU"/>
        </a:p>
      </dgm:t>
    </dgm:pt>
    <dgm:pt modelId="{29D528BB-997B-466A-B425-B3A4C66C0AC9}" type="sibTrans" cxnId="{AC4368AE-E492-4261-8158-F9DA55C8A955}">
      <dgm:prSet/>
      <dgm:spPr/>
      <dgm:t>
        <a:bodyPr/>
        <a:lstStyle/>
        <a:p>
          <a:endParaRPr lang="ru-RU"/>
        </a:p>
      </dgm:t>
    </dgm:pt>
    <dgm:pt modelId="{6D5C4622-2741-4DF2-ADF8-320016789860}">
      <dgm:prSet/>
      <dgm:spPr/>
      <dgm:t>
        <a:bodyPr/>
        <a:lstStyle/>
        <a:p>
          <a:pPr rtl="0"/>
          <a:r>
            <a:rPr lang="ru-RU" dirty="0" smtClean="0"/>
            <a:t>приказ Министерства здравоохранения и социального развития Российской Федерации от 26 августа 2010 г. № 761н «Об утверждении Единого квалификационного справочника должностей руководителей, специалистов и служащих, раздел «Квалификационные характеристики должностей работников образования».</a:t>
          </a:r>
          <a:endParaRPr lang="ru-RU" dirty="0"/>
        </a:p>
      </dgm:t>
    </dgm:pt>
    <dgm:pt modelId="{30C85F73-1140-4824-BC8D-92B31F04F56B}" type="parTrans" cxnId="{237ECCBC-362A-40F9-B580-705587E104EE}">
      <dgm:prSet/>
      <dgm:spPr/>
      <dgm:t>
        <a:bodyPr/>
        <a:lstStyle/>
        <a:p>
          <a:endParaRPr lang="ru-RU"/>
        </a:p>
      </dgm:t>
    </dgm:pt>
    <dgm:pt modelId="{6328EB7A-D8E0-4A4A-9C27-C5B9EB33288B}" type="sibTrans" cxnId="{237ECCBC-362A-40F9-B580-705587E104EE}">
      <dgm:prSet/>
      <dgm:spPr/>
      <dgm:t>
        <a:bodyPr/>
        <a:lstStyle/>
        <a:p>
          <a:endParaRPr lang="ru-RU"/>
        </a:p>
      </dgm:t>
    </dgm:pt>
    <dgm:pt modelId="{DE449674-531D-4212-B3B1-B6A1FFB2C43E}">
      <dgm:prSet/>
      <dgm:spPr/>
      <dgm:t>
        <a:bodyPr/>
        <a:lstStyle/>
        <a:p>
          <a:pPr rtl="0"/>
          <a:r>
            <a:rPr lang="ru-RU" dirty="0" smtClean="0"/>
            <a:t>ПРИКАЗ Минтруда РФ от 5 мая 2018 г. N 298н «ОБ УТВЕРЖДЕНИИ ПРОФЕССИОНАЛЬНОГО СТАНДАРТА "ПЕДАГОГ ДОПОЛНИТЕЛЬНОГО ОБРАЗОВАНИЯ ДЕТЕЙ И ВЗРОСЛЫХ" </a:t>
          </a:r>
          <a:endParaRPr lang="ru-RU" dirty="0"/>
        </a:p>
      </dgm:t>
    </dgm:pt>
    <dgm:pt modelId="{B37ABD0F-B926-46EF-BF94-818750C82729}" type="parTrans" cxnId="{664CBD4E-8BEA-4517-86E2-A90A87C6FA85}">
      <dgm:prSet/>
      <dgm:spPr/>
      <dgm:t>
        <a:bodyPr/>
        <a:lstStyle/>
        <a:p>
          <a:endParaRPr lang="ru-RU"/>
        </a:p>
      </dgm:t>
    </dgm:pt>
    <dgm:pt modelId="{42573DFB-BCB8-4DF1-84AC-6BB0033CE767}" type="sibTrans" cxnId="{664CBD4E-8BEA-4517-86E2-A90A87C6FA85}">
      <dgm:prSet/>
      <dgm:spPr/>
      <dgm:t>
        <a:bodyPr/>
        <a:lstStyle/>
        <a:p>
          <a:endParaRPr lang="ru-RU"/>
        </a:p>
      </dgm:t>
    </dgm:pt>
    <dgm:pt modelId="{BDFDD9C9-DFEF-4A72-BA38-27A7E285EA63}" type="pres">
      <dgm:prSet presAssocID="{5E014E8B-081E-4757-9ADC-2A908F095A73}" presName="linear" presStyleCnt="0">
        <dgm:presLayoutVars>
          <dgm:animLvl val="lvl"/>
          <dgm:resizeHandles val="exact"/>
        </dgm:presLayoutVars>
      </dgm:prSet>
      <dgm:spPr/>
      <dgm:t>
        <a:bodyPr/>
        <a:lstStyle/>
        <a:p>
          <a:endParaRPr lang="ru-RU"/>
        </a:p>
      </dgm:t>
    </dgm:pt>
    <dgm:pt modelId="{C9451683-0EB5-49C3-9C0A-1166C17F1E5A}" type="pres">
      <dgm:prSet presAssocID="{FCB5719E-1F02-4A2E-A29C-D1FCD6D928FB}" presName="parentText" presStyleLbl="node1" presStyleIdx="0" presStyleCnt="5">
        <dgm:presLayoutVars>
          <dgm:chMax val="0"/>
          <dgm:bulletEnabled val="1"/>
        </dgm:presLayoutVars>
      </dgm:prSet>
      <dgm:spPr/>
      <dgm:t>
        <a:bodyPr/>
        <a:lstStyle/>
        <a:p>
          <a:endParaRPr lang="ru-RU"/>
        </a:p>
      </dgm:t>
    </dgm:pt>
    <dgm:pt modelId="{EC73C77A-9FBC-4C26-9557-56431355AB3C}" type="pres">
      <dgm:prSet presAssocID="{7CAE28AA-FCB7-49C2-B476-6F86DA1177C9}" presName="spacer" presStyleCnt="0"/>
      <dgm:spPr/>
      <dgm:t>
        <a:bodyPr/>
        <a:lstStyle/>
        <a:p>
          <a:endParaRPr lang="ru-RU"/>
        </a:p>
      </dgm:t>
    </dgm:pt>
    <dgm:pt modelId="{8F665F44-867C-4E78-8574-FEF56C497F7D}" type="pres">
      <dgm:prSet presAssocID="{9F87198A-3B71-46AB-B042-B19CF0CC1B0F}" presName="parentText" presStyleLbl="node1" presStyleIdx="1" presStyleCnt="5">
        <dgm:presLayoutVars>
          <dgm:chMax val="0"/>
          <dgm:bulletEnabled val="1"/>
        </dgm:presLayoutVars>
      </dgm:prSet>
      <dgm:spPr/>
      <dgm:t>
        <a:bodyPr/>
        <a:lstStyle/>
        <a:p>
          <a:endParaRPr lang="ru-RU"/>
        </a:p>
      </dgm:t>
    </dgm:pt>
    <dgm:pt modelId="{994A1CF6-403B-420C-B16C-482DD6AC132B}" type="pres">
      <dgm:prSet presAssocID="{C92567B4-109F-497E-B7BC-AD17161EC397}" presName="spacer" presStyleCnt="0"/>
      <dgm:spPr/>
      <dgm:t>
        <a:bodyPr/>
        <a:lstStyle/>
        <a:p>
          <a:endParaRPr lang="ru-RU"/>
        </a:p>
      </dgm:t>
    </dgm:pt>
    <dgm:pt modelId="{743EF1DB-A3EC-4A98-B198-60671AB85FC7}" type="pres">
      <dgm:prSet presAssocID="{22392FB9-277F-4C22-9243-86553642E614}" presName="parentText" presStyleLbl="node1" presStyleIdx="2" presStyleCnt="5">
        <dgm:presLayoutVars>
          <dgm:chMax val="0"/>
          <dgm:bulletEnabled val="1"/>
        </dgm:presLayoutVars>
      </dgm:prSet>
      <dgm:spPr/>
      <dgm:t>
        <a:bodyPr/>
        <a:lstStyle/>
        <a:p>
          <a:endParaRPr lang="ru-RU"/>
        </a:p>
      </dgm:t>
    </dgm:pt>
    <dgm:pt modelId="{AFCFD778-FCA2-4ED7-9247-795B469B4411}" type="pres">
      <dgm:prSet presAssocID="{29D528BB-997B-466A-B425-B3A4C66C0AC9}" presName="spacer" presStyleCnt="0"/>
      <dgm:spPr/>
      <dgm:t>
        <a:bodyPr/>
        <a:lstStyle/>
        <a:p>
          <a:endParaRPr lang="ru-RU"/>
        </a:p>
      </dgm:t>
    </dgm:pt>
    <dgm:pt modelId="{C5FA76BA-330A-4C37-BB82-572C93658D3A}" type="pres">
      <dgm:prSet presAssocID="{6D5C4622-2741-4DF2-ADF8-320016789860}" presName="parentText" presStyleLbl="node1" presStyleIdx="3" presStyleCnt="5">
        <dgm:presLayoutVars>
          <dgm:chMax val="0"/>
          <dgm:bulletEnabled val="1"/>
        </dgm:presLayoutVars>
      </dgm:prSet>
      <dgm:spPr/>
      <dgm:t>
        <a:bodyPr/>
        <a:lstStyle/>
        <a:p>
          <a:endParaRPr lang="ru-RU"/>
        </a:p>
      </dgm:t>
    </dgm:pt>
    <dgm:pt modelId="{FD31D200-1FF9-43EB-8A66-C43B4400D210}" type="pres">
      <dgm:prSet presAssocID="{6328EB7A-D8E0-4A4A-9C27-C5B9EB33288B}" presName="spacer" presStyleCnt="0"/>
      <dgm:spPr/>
      <dgm:t>
        <a:bodyPr/>
        <a:lstStyle/>
        <a:p>
          <a:endParaRPr lang="ru-RU"/>
        </a:p>
      </dgm:t>
    </dgm:pt>
    <dgm:pt modelId="{31B7EB8A-2018-4F1B-A0ED-8EB89252127D}" type="pres">
      <dgm:prSet presAssocID="{DE449674-531D-4212-B3B1-B6A1FFB2C43E}" presName="parentText" presStyleLbl="node1" presStyleIdx="4" presStyleCnt="5">
        <dgm:presLayoutVars>
          <dgm:chMax val="0"/>
          <dgm:bulletEnabled val="1"/>
        </dgm:presLayoutVars>
      </dgm:prSet>
      <dgm:spPr/>
      <dgm:t>
        <a:bodyPr/>
        <a:lstStyle/>
        <a:p>
          <a:endParaRPr lang="ru-RU"/>
        </a:p>
      </dgm:t>
    </dgm:pt>
  </dgm:ptLst>
  <dgm:cxnLst>
    <dgm:cxn modelId="{C6AC13CC-4A12-46BC-ADA4-C37665BFDDA7}" type="presOf" srcId="{FCB5719E-1F02-4A2E-A29C-D1FCD6D928FB}" destId="{C9451683-0EB5-49C3-9C0A-1166C17F1E5A}" srcOrd="0" destOrd="0" presId="urn:microsoft.com/office/officeart/2005/8/layout/vList2"/>
    <dgm:cxn modelId="{1E78B450-283F-40FD-B1AE-15E3FB174C1A}" type="presOf" srcId="{22392FB9-277F-4C22-9243-86553642E614}" destId="{743EF1DB-A3EC-4A98-B198-60671AB85FC7}" srcOrd="0" destOrd="0" presId="urn:microsoft.com/office/officeart/2005/8/layout/vList2"/>
    <dgm:cxn modelId="{2E8300B6-478E-4877-A5A6-E9BB6B0AC2A9}" srcId="{5E014E8B-081E-4757-9ADC-2A908F095A73}" destId="{FCB5719E-1F02-4A2E-A29C-D1FCD6D928FB}" srcOrd="0" destOrd="0" parTransId="{A3BB7894-C9B1-4101-BCE9-F9D3B25B96A9}" sibTransId="{7CAE28AA-FCB7-49C2-B476-6F86DA1177C9}"/>
    <dgm:cxn modelId="{237ECCBC-362A-40F9-B580-705587E104EE}" srcId="{5E014E8B-081E-4757-9ADC-2A908F095A73}" destId="{6D5C4622-2741-4DF2-ADF8-320016789860}" srcOrd="3" destOrd="0" parTransId="{30C85F73-1140-4824-BC8D-92B31F04F56B}" sibTransId="{6328EB7A-D8E0-4A4A-9C27-C5B9EB33288B}"/>
    <dgm:cxn modelId="{AC4368AE-E492-4261-8158-F9DA55C8A955}" srcId="{5E014E8B-081E-4757-9ADC-2A908F095A73}" destId="{22392FB9-277F-4C22-9243-86553642E614}" srcOrd="2" destOrd="0" parTransId="{DDF49EA2-28EF-4A50-B1D9-7A09A975B509}" sibTransId="{29D528BB-997B-466A-B425-B3A4C66C0AC9}"/>
    <dgm:cxn modelId="{664CBD4E-8BEA-4517-86E2-A90A87C6FA85}" srcId="{5E014E8B-081E-4757-9ADC-2A908F095A73}" destId="{DE449674-531D-4212-B3B1-B6A1FFB2C43E}" srcOrd="4" destOrd="0" parTransId="{B37ABD0F-B926-46EF-BF94-818750C82729}" sibTransId="{42573DFB-BCB8-4DF1-84AC-6BB0033CE767}"/>
    <dgm:cxn modelId="{CED7C6E4-89EA-489C-85C3-607DE5613C60}" type="presOf" srcId="{DE449674-531D-4212-B3B1-B6A1FFB2C43E}" destId="{31B7EB8A-2018-4F1B-A0ED-8EB89252127D}" srcOrd="0" destOrd="0" presId="urn:microsoft.com/office/officeart/2005/8/layout/vList2"/>
    <dgm:cxn modelId="{5DA0220D-1AD4-42EA-8C80-8FC6729E1B1C}" srcId="{5E014E8B-081E-4757-9ADC-2A908F095A73}" destId="{9F87198A-3B71-46AB-B042-B19CF0CC1B0F}" srcOrd="1" destOrd="0" parTransId="{822E0A2C-8DE7-4B2B-86A1-1397613363E9}" sibTransId="{C92567B4-109F-497E-B7BC-AD17161EC397}"/>
    <dgm:cxn modelId="{14B92AAB-CCFA-4298-9C78-A607AFD40C29}" type="presOf" srcId="{5E014E8B-081E-4757-9ADC-2A908F095A73}" destId="{BDFDD9C9-DFEF-4A72-BA38-27A7E285EA63}" srcOrd="0" destOrd="0" presId="urn:microsoft.com/office/officeart/2005/8/layout/vList2"/>
    <dgm:cxn modelId="{653ACEE0-2D55-4103-8D09-E13A67EB679B}" type="presOf" srcId="{9F87198A-3B71-46AB-B042-B19CF0CC1B0F}" destId="{8F665F44-867C-4E78-8574-FEF56C497F7D}" srcOrd="0" destOrd="0" presId="urn:microsoft.com/office/officeart/2005/8/layout/vList2"/>
    <dgm:cxn modelId="{AFE918EA-6A24-4E8D-99D5-5C01CC368035}" type="presOf" srcId="{6D5C4622-2741-4DF2-ADF8-320016789860}" destId="{C5FA76BA-330A-4C37-BB82-572C93658D3A}" srcOrd="0" destOrd="0" presId="urn:microsoft.com/office/officeart/2005/8/layout/vList2"/>
    <dgm:cxn modelId="{CD876F68-8480-4BC3-BD3D-F961BDF0A42A}" type="presParOf" srcId="{BDFDD9C9-DFEF-4A72-BA38-27A7E285EA63}" destId="{C9451683-0EB5-49C3-9C0A-1166C17F1E5A}" srcOrd="0" destOrd="0" presId="urn:microsoft.com/office/officeart/2005/8/layout/vList2"/>
    <dgm:cxn modelId="{1AB9D855-D3B4-46CB-85F5-3F22821C2BC1}" type="presParOf" srcId="{BDFDD9C9-DFEF-4A72-BA38-27A7E285EA63}" destId="{EC73C77A-9FBC-4C26-9557-56431355AB3C}" srcOrd="1" destOrd="0" presId="urn:microsoft.com/office/officeart/2005/8/layout/vList2"/>
    <dgm:cxn modelId="{3969802F-B9E3-4A32-823F-C9BEE99D9D6B}" type="presParOf" srcId="{BDFDD9C9-DFEF-4A72-BA38-27A7E285EA63}" destId="{8F665F44-867C-4E78-8574-FEF56C497F7D}" srcOrd="2" destOrd="0" presId="urn:microsoft.com/office/officeart/2005/8/layout/vList2"/>
    <dgm:cxn modelId="{55EBFEF7-38C6-4D32-B892-3BBADC1EE989}" type="presParOf" srcId="{BDFDD9C9-DFEF-4A72-BA38-27A7E285EA63}" destId="{994A1CF6-403B-420C-B16C-482DD6AC132B}" srcOrd="3" destOrd="0" presId="urn:microsoft.com/office/officeart/2005/8/layout/vList2"/>
    <dgm:cxn modelId="{A11D2392-7028-4470-BBBE-1E1029347118}" type="presParOf" srcId="{BDFDD9C9-DFEF-4A72-BA38-27A7E285EA63}" destId="{743EF1DB-A3EC-4A98-B198-60671AB85FC7}" srcOrd="4" destOrd="0" presId="urn:microsoft.com/office/officeart/2005/8/layout/vList2"/>
    <dgm:cxn modelId="{C6D5CB90-400A-4840-AD09-1124CBC0E427}" type="presParOf" srcId="{BDFDD9C9-DFEF-4A72-BA38-27A7E285EA63}" destId="{AFCFD778-FCA2-4ED7-9247-795B469B4411}" srcOrd="5" destOrd="0" presId="urn:microsoft.com/office/officeart/2005/8/layout/vList2"/>
    <dgm:cxn modelId="{79B88594-C1D6-464D-BA7B-066439CEEC14}" type="presParOf" srcId="{BDFDD9C9-DFEF-4A72-BA38-27A7E285EA63}" destId="{C5FA76BA-330A-4C37-BB82-572C93658D3A}" srcOrd="6" destOrd="0" presId="urn:microsoft.com/office/officeart/2005/8/layout/vList2"/>
    <dgm:cxn modelId="{9EBE5CAE-8F52-4A6E-81BC-8FF03D2D70F4}" type="presParOf" srcId="{BDFDD9C9-DFEF-4A72-BA38-27A7E285EA63}" destId="{FD31D200-1FF9-43EB-8A66-C43B4400D210}" srcOrd="7" destOrd="0" presId="urn:microsoft.com/office/officeart/2005/8/layout/vList2"/>
    <dgm:cxn modelId="{D9CE5087-CCF5-4B3C-B4C3-3E0EB6366A58}" type="presParOf" srcId="{BDFDD9C9-DFEF-4A72-BA38-27A7E285EA63}" destId="{31B7EB8A-2018-4F1B-A0ED-8EB89252127D}" srcOrd="8"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E110B49-D7B9-4788-B88F-6BE8B62C69FC}" type="doc">
      <dgm:prSet loTypeId="urn:microsoft.com/office/officeart/2005/8/layout/process3" loCatId="process" qsTypeId="urn:microsoft.com/office/officeart/2005/8/quickstyle/simple1" qsCatId="simple" csTypeId="urn:microsoft.com/office/officeart/2005/8/colors/accent0_2" csCatId="mainScheme" phldr="1"/>
      <dgm:spPr/>
      <dgm:t>
        <a:bodyPr/>
        <a:lstStyle/>
        <a:p>
          <a:endParaRPr lang="ru-RU"/>
        </a:p>
      </dgm:t>
    </dgm:pt>
    <dgm:pt modelId="{2F6CED9C-EA0A-4795-8D87-33715CDBBF94}">
      <dgm:prSet custT="1"/>
      <dgm:spPr/>
      <dgm:t>
        <a:bodyPr/>
        <a:lstStyle/>
        <a:p>
          <a:pPr rtl="0"/>
          <a:r>
            <a:rPr lang="ru-RU" sz="1600" b="1" dirty="0" smtClean="0"/>
            <a:t>Ст.28 Компетенция образовательной организации</a:t>
          </a:r>
          <a:endParaRPr lang="ru-RU" sz="1600" b="1" dirty="0"/>
        </a:p>
      </dgm:t>
    </dgm:pt>
    <dgm:pt modelId="{1A030985-9E42-434F-B79B-27DBAB486749}" type="parTrans" cxnId="{481ECC55-27A0-4E86-A0EC-00FF00B7C643}">
      <dgm:prSet/>
      <dgm:spPr/>
      <dgm:t>
        <a:bodyPr/>
        <a:lstStyle/>
        <a:p>
          <a:endParaRPr lang="ru-RU"/>
        </a:p>
      </dgm:t>
    </dgm:pt>
    <dgm:pt modelId="{045AA5B2-CCE3-4EC2-8904-0C58B4FBCC8E}" type="sibTrans" cxnId="{481ECC55-27A0-4E86-A0EC-00FF00B7C643}">
      <dgm:prSet/>
      <dgm:spPr/>
      <dgm:t>
        <a:bodyPr/>
        <a:lstStyle/>
        <a:p>
          <a:endParaRPr lang="ru-RU"/>
        </a:p>
      </dgm:t>
    </dgm:pt>
    <dgm:pt modelId="{B4BFBAB1-1831-4D9F-9CDD-734AF7501AC1}">
      <dgm:prSet custT="1"/>
      <dgm:spPr/>
      <dgm:t>
        <a:bodyPr/>
        <a:lstStyle/>
        <a:p>
          <a:pPr rtl="0"/>
          <a:r>
            <a:rPr lang="ru-RU" sz="1600" b="1" dirty="0" smtClean="0"/>
            <a:t>Ч.3  п. 13) проведение </a:t>
          </a:r>
          <a:r>
            <a:rPr lang="ru-RU" sz="1600" b="1" dirty="0" err="1" smtClean="0"/>
            <a:t>самообследования</a:t>
          </a:r>
          <a:r>
            <a:rPr lang="ru-RU" sz="1600" b="1" dirty="0" smtClean="0"/>
            <a:t>, обеспечение функционирования внутренней системы оценки качества образования (ВСОКО)</a:t>
          </a:r>
          <a:endParaRPr lang="ru-RU" sz="1600" b="1" dirty="0"/>
        </a:p>
      </dgm:t>
    </dgm:pt>
    <dgm:pt modelId="{611CBFDD-8484-44E0-B9D9-2A75BFD30BB8}" type="parTrans" cxnId="{66A277BB-C9C3-4AB7-9D7A-648FFB8B0E1D}">
      <dgm:prSet/>
      <dgm:spPr/>
      <dgm:t>
        <a:bodyPr/>
        <a:lstStyle/>
        <a:p>
          <a:endParaRPr lang="ru-RU"/>
        </a:p>
      </dgm:t>
    </dgm:pt>
    <dgm:pt modelId="{D979A9F0-7085-4A7B-8552-60624CA8184D}" type="sibTrans" cxnId="{66A277BB-C9C3-4AB7-9D7A-648FFB8B0E1D}">
      <dgm:prSet/>
      <dgm:spPr/>
      <dgm:t>
        <a:bodyPr/>
        <a:lstStyle/>
        <a:p>
          <a:endParaRPr lang="ru-RU"/>
        </a:p>
      </dgm:t>
    </dgm:pt>
    <dgm:pt modelId="{AB8C584A-7FA9-4EB5-B4E1-189FF61A1F2F}" type="pres">
      <dgm:prSet presAssocID="{BE110B49-D7B9-4788-B88F-6BE8B62C69FC}" presName="linearFlow" presStyleCnt="0">
        <dgm:presLayoutVars>
          <dgm:dir/>
          <dgm:animLvl val="lvl"/>
          <dgm:resizeHandles val="exact"/>
        </dgm:presLayoutVars>
      </dgm:prSet>
      <dgm:spPr/>
    </dgm:pt>
    <dgm:pt modelId="{C5805992-640C-4DCC-A32D-158D0B6D0412}" type="pres">
      <dgm:prSet presAssocID="{2F6CED9C-EA0A-4795-8D87-33715CDBBF94}" presName="composite" presStyleCnt="0"/>
      <dgm:spPr/>
    </dgm:pt>
    <dgm:pt modelId="{6EEAB91D-0303-4041-84A6-E2FB223775BE}" type="pres">
      <dgm:prSet presAssocID="{2F6CED9C-EA0A-4795-8D87-33715CDBBF94}" presName="parTx" presStyleLbl="node1" presStyleIdx="0" presStyleCnt="2">
        <dgm:presLayoutVars>
          <dgm:chMax val="0"/>
          <dgm:chPref val="0"/>
          <dgm:bulletEnabled val="1"/>
        </dgm:presLayoutVars>
      </dgm:prSet>
      <dgm:spPr/>
    </dgm:pt>
    <dgm:pt modelId="{6989B497-30A6-43CB-852D-B2FF1D54B732}" type="pres">
      <dgm:prSet presAssocID="{2F6CED9C-EA0A-4795-8D87-33715CDBBF94}" presName="parSh" presStyleLbl="node1" presStyleIdx="0" presStyleCnt="2"/>
      <dgm:spPr/>
    </dgm:pt>
    <dgm:pt modelId="{ED164943-7272-4770-BCB9-7C942163C915}" type="pres">
      <dgm:prSet presAssocID="{2F6CED9C-EA0A-4795-8D87-33715CDBBF94}" presName="desTx" presStyleLbl="fgAcc1" presStyleIdx="0" presStyleCnt="2" custScaleY="56986">
        <dgm:presLayoutVars>
          <dgm:bulletEnabled val="1"/>
        </dgm:presLayoutVars>
      </dgm:prSet>
      <dgm:spPr/>
    </dgm:pt>
    <dgm:pt modelId="{846DD6F0-BA8C-42F8-BF77-A2DAC6885E5C}" type="pres">
      <dgm:prSet presAssocID="{045AA5B2-CCE3-4EC2-8904-0C58B4FBCC8E}" presName="sibTrans" presStyleLbl="sibTrans2D1" presStyleIdx="0" presStyleCnt="1"/>
      <dgm:spPr/>
    </dgm:pt>
    <dgm:pt modelId="{E16A4446-A55A-41E5-BA18-F7ABC56E4752}" type="pres">
      <dgm:prSet presAssocID="{045AA5B2-CCE3-4EC2-8904-0C58B4FBCC8E}" presName="connTx" presStyleLbl="sibTrans2D1" presStyleIdx="0" presStyleCnt="1"/>
      <dgm:spPr/>
    </dgm:pt>
    <dgm:pt modelId="{9E4C059E-190A-4147-91DD-4FF96CCFD389}" type="pres">
      <dgm:prSet presAssocID="{B4BFBAB1-1831-4D9F-9CDD-734AF7501AC1}" presName="composite" presStyleCnt="0"/>
      <dgm:spPr/>
    </dgm:pt>
    <dgm:pt modelId="{EFABA1AF-3A9F-44E3-84D7-7920242D40F6}" type="pres">
      <dgm:prSet presAssocID="{B4BFBAB1-1831-4D9F-9CDD-734AF7501AC1}" presName="parTx" presStyleLbl="node1" presStyleIdx="0" presStyleCnt="2">
        <dgm:presLayoutVars>
          <dgm:chMax val="0"/>
          <dgm:chPref val="0"/>
          <dgm:bulletEnabled val="1"/>
        </dgm:presLayoutVars>
      </dgm:prSet>
      <dgm:spPr/>
    </dgm:pt>
    <dgm:pt modelId="{1CA7F80A-7A74-413D-9732-9C6D4CD0EBE3}" type="pres">
      <dgm:prSet presAssocID="{B4BFBAB1-1831-4D9F-9CDD-734AF7501AC1}" presName="parSh" presStyleLbl="node1" presStyleIdx="1" presStyleCnt="2"/>
      <dgm:spPr/>
    </dgm:pt>
    <dgm:pt modelId="{DA3CEFEA-C84F-4D9F-B0DB-4A90A7BC30E1}" type="pres">
      <dgm:prSet presAssocID="{B4BFBAB1-1831-4D9F-9CDD-734AF7501AC1}" presName="desTx" presStyleLbl="fgAcc1" presStyleIdx="1" presStyleCnt="2" custScaleX="171506" custScaleY="28934" custLinFactNeighborX="1291" custLinFactNeighborY="2250">
        <dgm:presLayoutVars>
          <dgm:bulletEnabled val="1"/>
        </dgm:presLayoutVars>
      </dgm:prSet>
      <dgm:spPr/>
    </dgm:pt>
  </dgm:ptLst>
  <dgm:cxnLst>
    <dgm:cxn modelId="{8E029EFF-3452-4561-84ED-5394569F2ED8}" type="presOf" srcId="{2F6CED9C-EA0A-4795-8D87-33715CDBBF94}" destId="{6EEAB91D-0303-4041-84A6-E2FB223775BE}" srcOrd="0" destOrd="0" presId="urn:microsoft.com/office/officeart/2005/8/layout/process3"/>
    <dgm:cxn modelId="{A0E63832-8F5D-43B3-923E-D6687ABE40E6}" type="presOf" srcId="{045AA5B2-CCE3-4EC2-8904-0C58B4FBCC8E}" destId="{846DD6F0-BA8C-42F8-BF77-A2DAC6885E5C}" srcOrd="0" destOrd="0" presId="urn:microsoft.com/office/officeart/2005/8/layout/process3"/>
    <dgm:cxn modelId="{2A3B18FB-5FA3-4C26-A27B-F151DF9A5900}" type="presOf" srcId="{B4BFBAB1-1831-4D9F-9CDD-734AF7501AC1}" destId="{EFABA1AF-3A9F-44E3-84D7-7920242D40F6}" srcOrd="0" destOrd="0" presId="urn:microsoft.com/office/officeart/2005/8/layout/process3"/>
    <dgm:cxn modelId="{481ECC55-27A0-4E86-A0EC-00FF00B7C643}" srcId="{BE110B49-D7B9-4788-B88F-6BE8B62C69FC}" destId="{2F6CED9C-EA0A-4795-8D87-33715CDBBF94}" srcOrd="0" destOrd="0" parTransId="{1A030985-9E42-434F-B79B-27DBAB486749}" sibTransId="{045AA5B2-CCE3-4EC2-8904-0C58B4FBCC8E}"/>
    <dgm:cxn modelId="{5117F694-5759-4B6A-B332-25914D450E60}" type="presOf" srcId="{045AA5B2-CCE3-4EC2-8904-0C58B4FBCC8E}" destId="{E16A4446-A55A-41E5-BA18-F7ABC56E4752}" srcOrd="1" destOrd="0" presId="urn:microsoft.com/office/officeart/2005/8/layout/process3"/>
    <dgm:cxn modelId="{66A277BB-C9C3-4AB7-9D7A-648FFB8B0E1D}" srcId="{BE110B49-D7B9-4788-B88F-6BE8B62C69FC}" destId="{B4BFBAB1-1831-4D9F-9CDD-734AF7501AC1}" srcOrd="1" destOrd="0" parTransId="{611CBFDD-8484-44E0-B9D9-2A75BFD30BB8}" sibTransId="{D979A9F0-7085-4A7B-8552-60624CA8184D}"/>
    <dgm:cxn modelId="{C4B487F5-D527-48DC-9DBE-15E307643FAB}" type="presOf" srcId="{2F6CED9C-EA0A-4795-8D87-33715CDBBF94}" destId="{6989B497-30A6-43CB-852D-B2FF1D54B732}" srcOrd="1" destOrd="0" presId="urn:microsoft.com/office/officeart/2005/8/layout/process3"/>
    <dgm:cxn modelId="{025068AF-B6B1-48EF-A75B-D17DC6BC0655}" type="presOf" srcId="{B4BFBAB1-1831-4D9F-9CDD-734AF7501AC1}" destId="{1CA7F80A-7A74-413D-9732-9C6D4CD0EBE3}" srcOrd="1" destOrd="0" presId="urn:microsoft.com/office/officeart/2005/8/layout/process3"/>
    <dgm:cxn modelId="{0DBF9B6B-4B91-486A-B835-4F27290E7905}" type="presOf" srcId="{BE110B49-D7B9-4788-B88F-6BE8B62C69FC}" destId="{AB8C584A-7FA9-4EB5-B4E1-189FF61A1F2F}" srcOrd="0" destOrd="0" presId="urn:microsoft.com/office/officeart/2005/8/layout/process3"/>
    <dgm:cxn modelId="{E203FB99-E8EF-4844-B0E3-A5BEC793304C}" type="presParOf" srcId="{AB8C584A-7FA9-4EB5-B4E1-189FF61A1F2F}" destId="{C5805992-640C-4DCC-A32D-158D0B6D0412}" srcOrd="0" destOrd="0" presId="urn:microsoft.com/office/officeart/2005/8/layout/process3"/>
    <dgm:cxn modelId="{0B74AB68-B836-44A5-A1B7-F035918D7424}" type="presParOf" srcId="{C5805992-640C-4DCC-A32D-158D0B6D0412}" destId="{6EEAB91D-0303-4041-84A6-E2FB223775BE}" srcOrd="0" destOrd="0" presId="urn:microsoft.com/office/officeart/2005/8/layout/process3"/>
    <dgm:cxn modelId="{AE734966-39A1-4123-A7A0-7A39408D7446}" type="presParOf" srcId="{C5805992-640C-4DCC-A32D-158D0B6D0412}" destId="{6989B497-30A6-43CB-852D-B2FF1D54B732}" srcOrd="1" destOrd="0" presId="urn:microsoft.com/office/officeart/2005/8/layout/process3"/>
    <dgm:cxn modelId="{6E7A39BA-C3D2-45D0-AADA-1B7A78593958}" type="presParOf" srcId="{C5805992-640C-4DCC-A32D-158D0B6D0412}" destId="{ED164943-7272-4770-BCB9-7C942163C915}" srcOrd="2" destOrd="0" presId="urn:microsoft.com/office/officeart/2005/8/layout/process3"/>
    <dgm:cxn modelId="{0B23B00C-BCDC-4AE8-A00C-7E1F8682962F}" type="presParOf" srcId="{AB8C584A-7FA9-4EB5-B4E1-189FF61A1F2F}" destId="{846DD6F0-BA8C-42F8-BF77-A2DAC6885E5C}" srcOrd="1" destOrd="0" presId="urn:microsoft.com/office/officeart/2005/8/layout/process3"/>
    <dgm:cxn modelId="{471AE11A-CC23-41B2-B235-6215C8D873ED}" type="presParOf" srcId="{846DD6F0-BA8C-42F8-BF77-A2DAC6885E5C}" destId="{E16A4446-A55A-41E5-BA18-F7ABC56E4752}" srcOrd="0" destOrd="0" presId="urn:microsoft.com/office/officeart/2005/8/layout/process3"/>
    <dgm:cxn modelId="{3F5AC6F2-EBC1-4200-9F03-851D4CAC6714}" type="presParOf" srcId="{AB8C584A-7FA9-4EB5-B4E1-189FF61A1F2F}" destId="{9E4C059E-190A-4147-91DD-4FF96CCFD389}" srcOrd="2" destOrd="0" presId="urn:microsoft.com/office/officeart/2005/8/layout/process3"/>
    <dgm:cxn modelId="{C9621CD2-A4AB-44DC-9A6A-78D3DBFFC03C}" type="presParOf" srcId="{9E4C059E-190A-4147-91DD-4FF96CCFD389}" destId="{EFABA1AF-3A9F-44E3-84D7-7920242D40F6}" srcOrd="0" destOrd="0" presId="urn:microsoft.com/office/officeart/2005/8/layout/process3"/>
    <dgm:cxn modelId="{5E446FA1-C8D6-47F9-8AB0-76B2B0FE374D}" type="presParOf" srcId="{9E4C059E-190A-4147-91DD-4FF96CCFD389}" destId="{1CA7F80A-7A74-413D-9732-9C6D4CD0EBE3}" srcOrd="1" destOrd="0" presId="urn:microsoft.com/office/officeart/2005/8/layout/process3"/>
    <dgm:cxn modelId="{B827B089-62FB-4B61-B022-FC509A769353}" type="presParOf" srcId="{9E4C059E-190A-4147-91DD-4FF96CCFD389}" destId="{DA3CEFEA-C84F-4D9F-B0DB-4A90A7BC30E1}"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B9AE66-B4B4-485D-B2E7-48CCDAEFB396}" type="doc">
      <dgm:prSet loTypeId="urn:microsoft.com/office/officeart/2005/8/layout/vList2" loCatId="list" qsTypeId="urn:microsoft.com/office/officeart/2005/8/quickstyle/3d1" qsCatId="3D" csTypeId="urn:microsoft.com/office/officeart/2005/8/colors/accent0_2" csCatId="mainScheme" phldr="1"/>
      <dgm:spPr/>
      <dgm:t>
        <a:bodyPr/>
        <a:lstStyle/>
        <a:p>
          <a:endParaRPr lang="ru-RU"/>
        </a:p>
      </dgm:t>
    </dgm:pt>
    <dgm:pt modelId="{86CBBE71-959A-458D-8866-D07127F05E8B}">
      <dgm:prSet custT="1"/>
      <dgm:spPr/>
      <dgm:t>
        <a:bodyPr/>
        <a:lstStyle/>
        <a:p>
          <a:pPr algn="r" rtl="0"/>
          <a:r>
            <a:rPr lang="ru-RU" sz="2000" b="1" dirty="0" smtClean="0"/>
            <a:t>Львова Лариса Семеновна,</a:t>
          </a:r>
        </a:p>
        <a:p>
          <a:pPr algn="r" rtl="0"/>
          <a:r>
            <a:rPr lang="ru-RU" sz="2000" b="1" dirty="0" smtClean="0"/>
            <a:t>  зам. директора по научно-методической работе ФГБУК «ВЦХТ», </a:t>
          </a:r>
          <a:r>
            <a:rPr lang="ru-RU" sz="2000" b="1" dirty="0" err="1" smtClean="0"/>
            <a:t>к.пед.н</a:t>
          </a:r>
          <a:r>
            <a:rPr lang="ru-RU" sz="2000" b="1" dirty="0" smtClean="0"/>
            <a:t>., почетный работник СПО РФ, аккредитованный эксперт в сфере образования </a:t>
          </a:r>
          <a:endParaRPr lang="ru-RU" sz="2000" dirty="0"/>
        </a:p>
      </dgm:t>
    </dgm:pt>
    <dgm:pt modelId="{E8BA314E-E6C9-4570-A64D-85B520C2110C}" type="parTrans" cxnId="{2C235D2B-A849-4A60-9E80-BB3937C96254}">
      <dgm:prSet/>
      <dgm:spPr/>
      <dgm:t>
        <a:bodyPr/>
        <a:lstStyle/>
        <a:p>
          <a:endParaRPr lang="ru-RU"/>
        </a:p>
      </dgm:t>
    </dgm:pt>
    <dgm:pt modelId="{8CD495BC-707A-45F4-956C-EC7DBC08FCB0}" type="sibTrans" cxnId="{2C235D2B-A849-4A60-9E80-BB3937C96254}">
      <dgm:prSet/>
      <dgm:spPr/>
      <dgm:t>
        <a:bodyPr/>
        <a:lstStyle/>
        <a:p>
          <a:endParaRPr lang="ru-RU"/>
        </a:p>
      </dgm:t>
    </dgm:pt>
    <dgm:pt modelId="{248A48E9-D1CE-489C-B043-20FE9ADEB2D3}" type="pres">
      <dgm:prSet presAssocID="{FDB9AE66-B4B4-485D-B2E7-48CCDAEFB396}" presName="linear" presStyleCnt="0">
        <dgm:presLayoutVars>
          <dgm:animLvl val="lvl"/>
          <dgm:resizeHandles val="exact"/>
        </dgm:presLayoutVars>
      </dgm:prSet>
      <dgm:spPr/>
      <dgm:t>
        <a:bodyPr/>
        <a:lstStyle/>
        <a:p>
          <a:endParaRPr lang="ru-RU"/>
        </a:p>
      </dgm:t>
    </dgm:pt>
    <dgm:pt modelId="{E4ACAFE6-2E33-44FB-8EA2-71F8770262FF}" type="pres">
      <dgm:prSet presAssocID="{86CBBE71-959A-458D-8866-D07127F05E8B}" presName="parentText" presStyleLbl="node1" presStyleIdx="0" presStyleCnt="1">
        <dgm:presLayoutVars>
          <dgm:chMax val="0"/>
          <dgm:bulletEnabled val="1"/>
        </dgm:presLayoutVars>
      </dgm:prSet>
      <dgm:spPr/>
      <dgm:t>
        <a:bodyPr/>
        <a:lstStyle/>
        <a:p>
          <a:endParaRPr lang="ru-RU"/>
        </a:p>
      </dgm:t>
    </dgm:pt>
  </dgm:ptLst>
  <dgm:cxnLst>
    <dgm:cxn modelId="{825311D9-EE00-4D7E-93CA-229732D20F54}" type="presOf" srcId="{FDB9AE66-B4B4-485D-B2E7-48CCDAEFB396}" destId="{248A48E9-D1CE-489C-B043-20FE9ADEB2D3}" srcOrd="0" destOrd="0" presId="urn:microsoft.com/office/officeart/2005/8/layout/vList2"/>
    <dgm:cxn modelId="{8D9BBE02-7991-46E3-B37C-4A5BE30FA6C9}" type="presOf" srcId="{86CBBE71-959A-458D-8866-D07127F05E8B}" destId="{E4ACAFE6-2E33-44FB-8EA2-71F8770262FF}" srcOrd="0" destOrd="0" presId="urn:microsoft.com/office/officeart/2005/8/layout/vList2"/>
    <dgm:cxn modelId="{2C235D2B-A849-4A60-9E80-BB3937C96254}" srcId="{FDB9AE66-B4B4-485D-B2E7-48CCDAEFB396}" destId="{86CBBE71-959A-458D-8866-D07127F05E8B}" srcOrd="0" destOrd="0" parTransId="{E8BA314E-E6C9-4570-A64D-85B520C2110C}" sibTransId="{8CD495BC-707A-45F4-956C-EC7DBC08FCB0}"/>
    <dgm:cxn modelId="{03057628-BE84-4353-99CD-646B1491A1FD}" type="presParOf" srcId="{248A48E9-D1CE-489C-B043-20FE9ADEB2D3}" destId="{E4ACAFE6-2E33-44FB-8EA2-71F8770262FF}"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EB3F680-F137-48AA-B171-723DA01898EF}" type="doc">
      <dgm:prSet loTypeId="urn:microsoft.com/office/officeart/2005/8/layout/arrow5" loCatId="relationship" qsTypeId="urn:microsoft.com/office/officeart/2005/8/quickstyle/3d1" qsCatId="3D" csTypeId="urn:microsoft.com/office/officeart/2005/8/colors/accent0_1" csCatId="mainScheme"/>
      <dgm:spPr/>
      <dgm:t>
        <a:bodyPr/>
        <a:lstStyle/>
        <a:p>
          <a:endParaRPr lang="ru-RU"/>
        </a:p>
      </dgm:t>
    </dgm:pt>
    <dgm:pt modelId="{6949E976-8B05-4D00-B485-B216171E33CD}">
      <dgm:prSet custT="1"/>
      <dgm:spPr/>
      <dgm:t>
        <a:bodyPr/>
        <a:lstStyle/>
        <a:p>
          <a:pPr rtl="0"/>
          <a:r>
            <a:rPr lang="ru-RU" sz="1400" b="1" dirty="0" smtClean="0"/>
            <a:t>Приказ </a:t>
          </a:r>
          <a:r>
            <a:rPr lang="ru-RU" sz="1400" b="1" dirty="0" err="1" smtClean="0"/>
            <a:t>Минобрнауки</a:t>
          </a:r>
          <a:r>
            <a:rPr lang="ru-RU" sz="1400" b="1" dirty="0" smtClean="0"/>
            <a:t> России от 14.06.2013 N 462 (ред. от 14.12.2017) "ОБ УТВЕРЖДЕНИИ ПОРЯДКА ПРОВЕДЕНИЯ САМООБСЛЕДОВАНИЯ ОБРАЗОВАТЕЛЬНОЙ ОРГАНИЗАЦИЕЙ" </a:t>
          </a:r>
          <a:endParaRPr lang="ru-RU" sz="1400" b="1" dirty="0"/>
        </a:p>
      </dgm:t>
    </dgm:pt>
    <dgm:pt modelId="{820FA242-5A9C-441A-B497-20EE40859B34}" type="parTrans" cxnId="{92A3359A-224E-45C5-94B7-F301FF15DBC4}">
      <dgm:prSet/>
      <dgm:spPr/>
      <dgm:t>
        <a:bodyPr/>
        <a:lstStyle/>
        <a:p>
          <a:endParaRPr lang="ru-RU"/>
        </a:p>
      </dgm:t>
    </dgm:pt>
    <dgm:pt modelId="{1F35FE11-B1EE-4C85-87DA-32633977FBC1}" type="sibTrans" cxnId="{92A3359A-224E-45C5-94B7-F301FF15DBC4}">
      <dgm:prSet/>
      <dgm:spPr/>
      <dgm:t>
        <a:bodyPr/>
        <a:lstStyle/>
        <a:p>
          <a:endParaRPr lang="ru-RU"/>
        </a:p>
      </dgm:t>
    </dgm:pt>
    <dgm:pt modelId="{4BC9A7A6-B698-4FF3-AEB5-148392EFA3EE}">
      <dgm:prSet custT="1"/>
      <dgm:spPr/>
      <dgm:t>
        <a:bodyPr/>
        <a:lstStyle/>
        <a:p>
          <a:pPr rtl="0"/>
          <a:r>
            <a:rPr lang="ru-RU" sz="1400" b="1" dirty="0" smtClean="0"/>
            <a:t>Приказ </a:t>
          </a:r>
          <a:r>
            <a:rPr lang="ru-RU" sz="1400" b="1" dirty="0" err="1" smtClean="0"/>
            <a:t>Минпросвещения</a:t>
          </a:r>
          <a:r>
            <a:rPr lang="ru-RU" sz="1400" b="1" dirty="0" smtClean="0"/>
            <a:t> России от 13.03.2019 N 114 "ОБ УТВЕРЖДЕНИИ ПОКАЗАТЕЛЕЙ, ХАРАКТЕРИЗУЮЩИХ ОБЩИЕ КРИТЕРИИ ОЦЕНКИ КАЧЕСТВА УСЛОВИЙ ОСУЩЕСТВЛЕНИЯ ОБРАЗОВАТЕЛЬНОЙ ДЕЯТЕЛЬНОСТИ ОРГАНИЗАЦИЯМИ, ОСУЩЕСТВЛЯЮЩИМИ ОБРАЗОВАТЕЛЬНУЮ ДЕЯТЕЛЬНОСТЬ по основным общеобразовательным программам, образовательным программам среднего профессионального образования, основным программам профессионального обучения, ДОПОЛНИТЕЛЬНЫМ ОБЩЕОБРАЗОВАТЕЛЬНЫМ ПРОГРАММАМ" </a:t>
          </a:r>
          <a:endParaRPr lang="ru-RU" sz="1400" b="1" dirty="0"/>
        </a:p>
      </dgm:t>
    </dgm:pt>
    <dgm:pt modelId="{9606B286-2C5C-494B-BF54-75302E694965}" type="parTrans" cxnId="{C8E39E7B-6E17-4BE8-9AE1-79B3914B09EE}">
      <dgm:prSet/>
      <dgm:spPr/>
      <dgm:t>
        <a:bodyPr/>
        <a:lstStyle/>
        <a:p>
          <a:endParaRPr lang="ru-RU"/>
        </a:p>
      </dgm:t>
    </dgm:pt>
    <dgm:pt modelId="{E4501D00-6407-4B75-BE4D-13574C2DF24D}" type="sibTrans" cxnId="{C8E39E7B-6E17-4BE8-9AE1-79B3914B09EE}">
      <dgm:prSet/>
      <dgm:spPr/>
      <dgm:t>
        <a:bodyPr/>
        <a:lstStyle/>
        <a:p>
          <a:endParaRPr lang="ru-RU"/>
        </a:p>
      </dgm:t>
    </dgm:pt>
    <dgm:pt modelId="{A33B7F69-6592-4FCA-8AB5-86E7B36DF54A}" type="pres">
      <dgm:prSet presAssocID="{7EB3F680-F137-48AA-B171-723DA01898EF}" presName="diagram" presStyleCnt="0">
        <dgm:presLayoutVars>
          <dgm:dir/>
          <dgm:resizeHandles val="exact"/>
        </dgm:presLayoutVars>
      </dgm:prSet>
      <dgm:spPr/>
    </dgm:pt>
    <dgm:pt modelId="{710CF3BC-571B-4597-A790-BB93CB76C5C5}" type="pres">
      <dgm:prSet presAssocID="{6949E976-8B05-4D00-B485-B216171E33CD}" presName="arrow" presStyleLbl="node1" presStyleIdx="0" presStyleCnt="2" custRadScaleRad="99547" custRadScaleInc="261">
        <dgm:presLayoutVars>
          <dgm:bulletEnabled val="1"/>
        </dgm:presLayoutVars>
      </dgm:prSet>
      <dgm:spPr/>
    </dgm:pt>
    <dgm:pt modelId="{B0A75158-03BB-404C-8DC7-3A7DA65C6B2A}" type="pres">
      <dgm:prSet presAssocID="{4BC9A7A6-B698-4FF3-AEB5-148392EFA3EE}" presName="arrow" presStyleLbl="node1" presStyleIdx="1" presStyleCnt="2">
        <dgm:presLayoutVars>
          <dgm:bulletEnabled val="1"/>
        </dgm:presLayoutVars>
      </dgm:prSet>
      <dgm:spPr/>
    </dgm:pt>
  </dgm:ptLst>
  <dgm:cxnLst>
    <dgm:cxn modelId="{0EB0EFE0-BF3B-471A-8CDB-37F3E37F1E51}" type="presOf" srcId="{6949E976-8B05-4D00-B485-B216171E33CD}" destId="{710CF3BC-571B-4597-A790-BB93CB76C5C5}" srcOrd="0" destOrd="0" presId="urn:microsoft.com/office/officeart/2005/8/layout/arrow5"/>
    <dgm:cxn modelId="{CBFD8244-FB3A-40F9-9D99-597F56138F34}" type="presOf" srcId="{7EB3F680-F137-48AA-B171-723DA01898EF}" destId="{A33B7F69-6592-4FCA-8AB5-86E7B36DF54A}" srcOrd="0" destOrd="0" presId="urn:microsoft.com/office/officeart/2005/8/layout/arrow5"/>
    <dgm:cxn modelId="{C8E39E7B-6E17-4BE8-9AE1-79B3914B09EE}" srcId="{7EB3F680-F137-48AA-B171-723DA01898EF}" destId="{4BC9A7A6-B698-4FF3-AEB5-148392EFA3EE}" srcOrd="1" destOrd="0" parTransId="{9606B286-2C5C-494B-BF54-75302E694965}" sibTransId="{E4501D00-6407-4B75-BE4D-13574C2DF24D}"/>
    <dgm:cxn modelId="{42BC33CC-52A0-44FD-BE1F-0673A5BA65F1}" type="presOf" srcId="{4BC9A7A6-B698-4FF3-AEB5-148392EFA3EE}" destId="{B0A75158-03BB-404C-8DC7-3A7DA65C6B2A}" srcOrd="0" destOrd="0" presId="urn:microsoft.com/office/officeart/2005/8/layout/arrow5"/>
    <dgm:cxn modelId="{92A3359A-224E-45C5-94B7-F301FF15DBC4}" srcId="{7EB3F680-F137-48AA-B171-723DA01898EF}" destId="{6949E976-8B05-4D00-B485-B216171E33CD}" srcOrd="0" destOrd="0" parTransId="{820FA242-5A9C-441A-B497-20EE40859B34}" sibTransId="{1F35FE11-B1EE-4C85-87DA-32633977FBC1}"/>
    <dgm:cxn modelId="{7A491245-B2FA-4692-8DFB-AE7566BE0F44}" type="presParOf" srcId="{A33B7F69-6592-4FCA-8AB5-86E7B36DF54A}" destId="{710CF3BC-571B-4597-A790-BB93CB76C5C5}" srcOrd="0" destOrd="0" presId="urn:microsoft.com/office/officeart/2005/8/layout/arrow5"/>
    <dgm:cxn modelId="{35DF5F9A-16B4-4132-9D25-D7328D125CA4}" type="presParOf" srcId="{A33B7F69-6592-4FCA-8AB5-86E7B36DF54A}" destId="{B0A75158-03BB-404C-8DC7-3A7DA65C6B2A}"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D7BC68E-1547-4696-A1AB-10CC7DB717E2}"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ru-RU"/>
        </a:p>
      </dgm:t>
    </dgm:pt>
    <dgm:pt modelId="{E680DC2C-3153-4BDC-8C73-0F4776CE0913}">
      <dgm:prSet/>
      <dgm:spPr/>
      <dgm:t>
        <a:bodyPr/>
        <a:lstStyle/>
        <a:p>
          <a:pPr algn="ctr" rtl="0"/>
          <a:r>
            <a:rPr lang="ru-RU" b="1" dirty="0" smtClean="0"/>
            <a:t>НОКО - Независимая </a:t>
          </a:r>
          <a:r>
            <a:rPr lang="ru-RU" b="1" dirty="0" smtClean="0"/>
            <a:t>оценка качества образования (Статья 95)  </a:t>
          </a:r>
          <a:br>
            <a:rPr lang="ru-RU" b="1" dirty="0" smtClean="0"/>
          </a:br>
          <a:endParaRPr lang="ru-RU" dirty="0"/>
        </a:p>
      </dgm:t>
    </dgm:pt>
    <dgm:pt modelId="{2A291A66-F725-43E0-9E3A-8DD297BDD6B3}" type="parTrans" cxnId="{87B7A5FB-3DC9-41B8-9D53-08D3496746CA}">
      <dgm:prSet/>
      <dgm:spPr/>
      <dgm:t>
        <a:bodyPr/>
        <a:lstStyle/>
        <a:p>
          <a:endParaRPr lang="ru-RU"/>
        </a:p>
      </dgm:t>
    </dgm:pt>
    <dgm:pt modelId="{AEDD557D-2FC0-4086-85A8-A78BBAB2E0FF}" type="sibTrans" cxnId="{87B7A5FB-3DC9-41B8-9D53-08D3496746CA}">
      <dgm:prSet/>
      <dgm:spPr/>
      <dgm:t>
        <a:bodyPr/>
        <a:lstStyle/>
        <a:p>
          <a:endParaRPr lang="ru-RU"/>
        </a:p>
      </dgm:t>
    </dgm:pt>
    <dgm:pt modelId="{8CA3BA7E-A24C-4EEF-98C2-B6866B0B0D27}" type="pres">
      <dgm:prSet presAssocID="{BD7BC68E-1547-4696-A1AB-10CC7DB717E2}" presName="linear" presStyleCnt="0">
        <dgm:presLayoutVars>
          <dgm:animLvl val="lvl"/>
          <dgm:resizeHandles val="exact"/>
        </dgm:presLayoutVars>
      </dgm:prSet>
      <dgm:spPr/>
      <dgm:t>
        <a:bodyPr/>
        <a:lstStyle/>
        <a:p>
          <a:endParaRPr lang="ru-RU"/>
        </a:p>
      </dgm:t>
    </dgm:pt>
    <dgm:pt modelId="{8A72623F-0F60-4DA6-AE23-75564B659966}" type="pres">
      <dgm:prSet presAssocID="{E680DC2C-3153-4BDC-8C73-0F4776CE0913}" presName="parentText" presStyleLbl="node1" presStyleIdx="0" presStyleCnt="1">
        <dgm:presLayoutVars>
          <dgm:chMax val="0"/>
          <dgm:bulletEnabled val="1"/>
        </dgm:presLayoutVars>
      </dgm:prSet>
      <dgm:spPr/>
      <dgm:t>
        <a:bodyPr/>
        <a:lstStyle/>
        <a:p>
          <a:endParaRPr lang="ru-RU"/>
        </a:p>
      </dgm:t>
    </dgm:pt>
  </dgm:ptLst>
  <dgm:cxnLst>
    <dgm:cxn modelId="{87B7A5FB-3DC9-41B8-9D53-08D3496746CA}" srcId="{BD7BC68E-1547-4696-A1AB-10CC7DB717E2}" destId="{E680DC2C-3153-4BDC-8C73-0F4776CE0913}" srcOrd="0" destOrd="0" parTransId="{2A291A66-F725-43E0-9E3A-8DD297BDD6B3}" sibTransId="{AEDD557D-2FC0-4086-85A8-A78BBAB2E0FF}"/>
    <dgm:cxn modelId="{C1733D04-4014-4A0A-A3ED-449BBA93E86A}" type="presOf" srcId="{E680DC2C-3153-4BDC-8C73-0F4776CE0913}" destId="{8A72623F-0F60-4DA6-AE23-75564B659966}" srcOrd="0" destOrd="0" presId="urn:microsoft.com/office/officeart/2005/8/layout/vList2"/>
    <dgm:cxn modelId="{035151AF-5439-43CB-B1CA-92103946A267}" type="presOf" srcId="{BD7BC68E-1547-4696-A1AB-10CC7DB717E2}" destId="{8CA3BA7E-A24C-4EEF-98C2-B6866B0B0D27}" srcOrd="0" destOrd="0" presId="urn:microsoft.com/office/officeart/2005/8/layout/vList2"/>
    <dgm:cxn modelId="{F6568D13-C499-411B-8D69-A3D0B2D3628D}" type="presParOf" srcId="{8CA3BA7E-A24C-4EEF-98C2-B6866B0B0D27}" destId="{8A72623F-0F60-4DA6-AE23-75564B659966}"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EF7F985-920B-49D7-97E0-3C4C62BA909C}" type="doc">
      <dgm:prSet loTypeId="urn:microsoft.com/office/officeart/2005/8/layout/process4" loCatId="list" qsTypeId="urn:microsoft.com/office/officeart/2005/8/quickstyle/simple1" qsCatId="simple" csTypeId="urn:microsoft.com/office/officeart/2005/8/colors/accent0_1" csCatId="mainScheme" phldr="1"/>
      <dgm:spPr/>
      <dgm:t>
        <a:bodyPr/>
        <a:lstStyle/>
        <a:p>
          <a:endParaRPr lang="ru-RU"/>
        </a:p>
      </dgm:t>
    </dgm:pt>
    <dgm:pt modelId="{864FD546-7C23-42B0-902F-90665F6832D3}">
      <dgm:prSet custT="1"/>
      <dgm:spPr/>
      <dgm:t>
        <a:bodyPr/>
        <a:lstStyle/>
        <a:p>
          <a:pPr rtl="0"/>
          <a:r>
            <a:rPr lang="ru-RU" sz="1800" b="1" dirty="0" smtClean="0"/>
            <a:t>Независимая оценка качества образования направлена на получение сведений об образовательной деятельности, о качестве подготовки обучающихся и реализации образовательных программ.</a:t>
          </a:r>
          <a:endParaRPr lang="ru-RU" sz="1800" b="1" dirty="0"/>
        </a:p>
      </dgm:t>
    </dgm:pt>
    <dgm:pt modelId="{D5C04007-2B6E-4709-8528-2FD4C974E7C3}" type="parTrans" cxnId="{C17578B9-BEA8-4559-AF63-293760A36445}">
      <dgm:prSet/>
      <dgm:spPr/>
      <dgm:t>
        <a:bodyPr/>
        <a:lstStyle/>
        <a:p>
          <a:endParaRPr lang="ru-RU"/>
        </a:p>
      </dgm:t>
    </dgm:pt>
    <dgm:pt modelId="{3B066B41-9AA3-4498-9E6B-221BBC0783EC}" type="sibTrans" cxnId="{C17578B9-BEA8-4559-AF63-293760A36445}">
      <dgm:prSet/>
      <dgm:spPr/>
      <dgm:t>
        <a:bodyPr/>
        <a:lstStyle/>
        <a:p>
          <a:endParaRPr lang="ru-RU"/>
        </a:p>
      </dgm:t>
    </dgm:pt>
    <dgm:pt modelId="{2AC2CB19-A073-4978-937B-F7AA98C511E9}">
      <dgm:prSet custT="1"/>
      <dgm:spPr/>
      <dgm:t>
        <a:bodyPr/>
        <a:lstStyle/>
        <a:p>
          <a:pPr rtl="0"/>
          <a:r>
            <a:rPr lang="ru-RU" sz="1800" b="1" dirty="0" smtClean="0"/>
            <a:t>2. Независимая оценка качества образования включает в себя:</a:t>
          </a:r>
          <a:endParaRPr lang="ru-RU" sz="1800" b="1" dirty="0"/>
        </a:p>
      </dgm:t>
    </dgm:pt>
    <dgm:pt modelId="{FEA9E2BF-F321-4DF6-B6FA-23EAFCD8B17A}" type="parTrans" cxnId="{CE097695-62DE-4AB0-B4B0-D55BD1B951B7}">
      <dgm:prSet/>
      <dgm:spPr/>
      <dgm:t>
        <a:bodyPr/>
        <a:lstStyle/>
        <a:p>
          <a:endParaRPr lang="ru-RU"/>
        </a:p>
      </dgm:t>
    </dgm:pt>
    <dgm:pt modelId="{170183A9-B9F4-42E2-94AF-731723860815}" type="sibTrans" cxnId="{CE097695-62DE-4AB0-B4B0-D55BD1B951B7}">
      <dgm:prSet/>
      <dgm:spPr/>
      <dgm:t>
        <a:bodyPr/>
        <a:lstStyle/>
        <a:p>
          <a:endParaRPr lang="ru-RU"/>
        </a:p>
      </dgm:t>
    </dgm:pt>
    <dgm:pt modelId="{B895D2D8-BC90-426F-9E83-DFC428417951}">
      <dgm:prSet custT="1"/>
      <dgm:spPr>
        <a:solidFill>
          <a:srgbClr val="00B050"/>
        </a:solidFill>
      </dgm:spPr>
      <dgm:t>
        <a:bodyPr/>
        <a:lstStyle/>
        <a:p>
          <a:pPr rtl="0"/>
          <a:r>
            <a:rPr lang="ru-RU" sz="1800" b="1" dirty="0" smtClean="0"/>
            <a:t>1) независимую оценку качества подготовки обучающихся;</a:t>
          </a:r>
          <a:endParaRPr lang="ru-RU" sz="1800" b="1" dirty="0"/>
        </a:p>
      </dgm:t>
    </dgm:pt>
    <dgm:pt modelId="{4CBFE8C2-647B-4EF7-A524-177816C3EB67}" type="parTrans" cxnId="{A5C193A9-4704-4F3F-ACE0-4D7DBC0BD5AD}">
      <dgm:prSet/>
      <dgm:spPr/>
      <dgm:t>
        <a:bodyPr/>
        <a:lstStyle/>
        <a:p>
          <a:endParaRPr lang="ru-RU"/>
        </a:p>
      </dgm:t>
    </dgm:pt>
    <dgm:pt modelId="{F25059D6-B20B-4E9F-B959-EBE088EEF992}" type="sibTrans" cxnId="{A5C193A9-4704-4F3F-ACE0-4D7DBC0BD5AD}">
      <dgm:prSet/>
      <dgm:spPr/>
      <dgm:t>
        <a:bodyPr/>
        <a:lstStyle/>
        <a:p>
          <a:endParaRPr lang="ru-RU"/>
        </a:p>
      </dgm:t>
    </dgm:pt>
    <dgm:pt modelId="{092F3815-6D97-4FFE-A635-F0C9DB9A993D}">
      <dgm:prSet custT="1"/>
      <dgm:spPr>
        <a:solidFill>
          <a:schemeClr val="accent3"/>
        </a:solidFill>
      </dgm:spPr>
      <dgm:t>
        <a:bodyPr/>
        <a:lstStyle/>
        <a:p>
          <a:pPr rtl="0"/>
          <a:r>
            <a:rPr lang="ru-RU" sz="1800" b="1" dirty="0" smtClean="0"/>
            <a:t>2) </a:t>
          </a:r>
          <a:r>
            <a:rPr lang="ru-RU" sz="1800" b="1" dirty="0" smtClean="0">
              <a:solidFill>
                <a:srgbClr val="FF0000"/>
              </a:solidFill>
            </a:rPr>
            <a:t>НЕЗАВИСИМУЮ ОЦЕНКУ КАЧЕСТВА УСЛОВИЙ ОСУЩЕСТВЛЕНИЯ ОБРАЗОВАТЕЛЬНОЙ ДЕЯТЕЛЬНОСТИ ОРГАНИЗАЦИЯМИ</a:t>
          </a:r>
          <a:r>
            <a:rPr lang="ru-RU" sz="1800" b="1" dirty="0" smtClean="0"/>
            <a:t>, </a:t>
          </a:r>
          <a:r>
            <a:rPr lang="ru-RU" sz="1800" b="1" dirty="0" smtClean="0"/>
            <a:t>осуществляющими образовательную деятельность.</a:t>
          </a:r>
          <a:endParaRPr lang="ru-RU" sz="1800" b="1" dirty="0"/>
        </a:p>
      </dgm:t>
    </dgm:pt>
    <dgm:pt modelId="{D419668D-CBD2-4644-82D9-E4271B59ADDE}" type="parTrans" cxnId="{784038D3-601C-450F-96CB-732454297F9A}">
      <dgm:prSet/>
      <dgm:spPr/>
      <dgm:t>
        <a:bodyPr/>
        <a:lstStyle/>
        <a:p>
          <a:endParaRPr lang="ru-RU"/>
        </a:p>
      </dgm:t>
    </dgm:pt>
    <dgm:pt modelId="{21170E79-89C9-44D5-B52B-190F54F9B3CA}" type="sibTrans" cxnId="{784038D3-601C-450F-96CB-732454297F9A}">
      <dgm:prSet/>
      <dgm:spPr/>
      <dgm:t>
        <a:bodyPr/>
        <a:lstStyle/>
        <a:p>
          <a:endParaRPr lang="ru-RU"/>
        </a:p>
      </dgm:t>
    </dgm:pt>
    <dgm:pt modelId="{E3CD5428-3FA8-4B06-AC32-5ABD8917786E}" type="pres">
      <dgm:prSet presAssocID="{EEF7F985-920B-49D7-97E0-3C4C62BA909C}" presName="Name0" presStyleCnt="0">
        <dgm:presLayoutVars>
          <dgm:dir/>
          <dgm:animLvl val="lvl"/>
          <dgm:resizeHandles val="exact"/>
        </dgm:presLayoutVars>
      </dgm:prSet>
      <dgm:spPr/>
      <dgm:t>
        <a:bodyPr/>
        <a:lstStyle/>
        <a:p>
          <a:endParaRPr lang="ru-RU"/>
        </a:p>
      </dgm:t>
    </dgm:pt>
    <dgm:pt modelId="{E3FC3CF1-4314-4613-8CB9-D5ACDE40F6D4}" type="pres">
      <dgm:prSet presAssocID="{092F3815-6D97-4FFE-A635-F0C9DB9A993D}" presName="boxAndChildren" presStyleCnt="0"/>
      <dgm:spPr/>
    </dgm:pt>
    <dgm:pt modelId="{7F54AF36-EE87-4175-8D7D-5717CE1913A2}" type="pres">
      <dgm:prSet presAssocID="{092F3815-6D97-4FFE-A635-F0C9DB9A993D}" presName="parentTextBox" presStyleLbl="node1" presStyleIdx="0" presStyleCnt="4"/>
      <dgm:spPr/>
      <dgm:t>
        <a:bodyPr/>
        <a:lstStyle/>
        <a:p>
          <a:endParaRPr lang="ru-RU"/>
        </a:p>
      </dgm:t>
    </dgm:pt>
    <dgm:pt modelId="{973EEDBA-A7AA-4265-9F04-2D2B9E902610}" type="pres">
      <dgm:prSet presAssocID="{F25059D6-B20B-4E9F-B959-EBE088EEF992}" presName="sp" presStyleCnt="0"/>
      <dgm:spPr/>
    </dgm:pt>
    <dgm:pt modelId="{B00B4AE7-91FE-4ECA-9BEE-13B441C822FA}" type="pres">
      <dgm:prSet presAssocID="{B895D2D8-BC90-426F-9E83-DFC428417951}" presName="arrowAndChildren" presStyleCnt="0"/>
      <dgm:spPr/>
    </dgm:pt>
    <dgm:pt modelId="{F96BD0D2-5D92-4C9E-A06B-8DB593F2921D}" type="pres">
      <dgm:prSet presAssocID="{B895D2D8-BC90-426F-9E83-DFC428417951}" presName="parentTextArrow" presStyleLbl="node1" presStyleIdx="1" presStyleCnt="4"/>
      <dgm:spPr/>
      <dgm:t>
        <a:bodyPr/>
        <a:lstStyle/>
        <a:p>
          <a:endParaRPr lang="ru-RU"/>
        </a:p>
      </dgm:t>
    </dgm:pt>
    <dgm:pt modelId="{C9C4059C-4DA7-4919-8819-F61DF5771886}" type="pres">
      <dgm:prSet presAssocID="{170183A9-B9F4-42E2-94AF-731723860815}" presName="sp" presStyleCnt="0"/>
      <dgm:spPr/>
    </dgm:pt>
    <dgm:pt modelId="{51DC79EF-2CF8-48BB-8CA7-2860E0AD1E45}" type="pres">
      <dgm:prSet presAssocID="{2AC2CB19-A073-4978-937B-F7AA98C511E9}" presName="arrowAndChildren" presStyleCnt="0"/>
      <dgm:spPr/>
    </dgm:pt>
    <dgm:pt modelId="{28DFD84F-88AD-42D8-833D-F925B9F27A56}" type="pres">
      <dgm:prSet presAssocID="{2AC2CB19-A073-4978-937B-F7AA98C511E9}" presName="parentTextArrow" presStyleLbl="node1" presStyleIdx="2" presStyleCnt="4"/>
      <dgm:spPr/>
      <dgm:t>
        <a:bodyPr/>
        <a:lstStyle/>
        <a:p>
          <a:endParaRPr lang="ru-RU"/>
        </a:p>
      </dgm:t>
    </dgm:pt>
    <dgm:pt modelId="{1735FEA6-9EB2-46C6-964A-7EF11356E899}" type="pres">
      <dgm:prSet presAssocID="{3B066B41-9AA3-4498-9E6B-221BBC0783EC}" presName="sp" presStyleCnt="0"/>
      <dgm:spPr/>
    </dgm:pt>
    <dgm:pt modelId="{ECE0563D-8300-4324-924E-F75C259DC836}" type="pres">
      <dgm:prSet presAssocID="{864FD546-7C23-42B0-902F-90665F6832D3}" presName="arrowAndChildren" presStyleCnt="0"/>
      <dgm:spPr/>
    </dgm:pt>
    <dgm:pt modelId="{FA22F4E4-3D76-4DEA-826C-D2E6622A9D60}" type="pres">
      <dgm:prSet presAssocID="{864FD546-7C23-42B0-902F-90665F6832D3}" presName="parentTextArrow" presStyleLbl="node1" presStyleIdx="3" presStyleCnt="4"/>
      <dgm:spPr/>
      <dgm:t>
        <a:bodyPr/>
        <a:lstStyle/>
        <a:p>
          <a:endParaRPr lang="ru-RU"/>
        </a:p>
      </dgm:t>
    </dgm:pt>
  </dgm:ptLst>
  <dgm:cxnLst>
    <dgm:cxn modelId="{C17578B9-BEA8-4559-AF63-293760A36445}" srcId="{EEF7F985-920B-49D7-97E0-3C4C62BA909C}" destId="{864FD546-7C23-42B0-902F-90665F6832D3}" srcOrd="0" destOrd="0" parTransId="{D5C04007-2B6E-4709-8528-2FD4C974E7C3}" sibTransId="{3B066B41-9AA3-4498-9E6B-221BBC0783EC}"/>
    <dgm:cxn modelId="{D6014B84-CC52-40F7-8ED4-03F8A594551B}" type="presOf" srcId="{2AC2CB19-A073-4978-937B-F7AA98C511E9}" destId="{28DFD84F-88AD-42D8-833D-F925B9F27A56}" srcOrd="0" destOrd="0" presId="urn:microsoft.com/office/officeart/2005/8/layout/process4"/>
    <dgm:cxn modelId="{CE097695-62DE-4AB0-B4B0-D55BD1B951B7}" srcId="{EEF7F985-920B-49D7-97E0-3C4C62BA909C}" destId="{2AC2CB19-A073-4978-937B-F7AA98C511E9}" srcOrd="1" destOrd="0" parTransId="{FEA9E2BF-F321-4DF6-B6FA-23EAFCD8B17A}" sibTransId="{170183A9-B9F4-42E2-94AF-731723860815}"/>
    <dgm:cxn modelId="{5B2AB355-DB3D-4395-A808-3C0041B7CA09}" type="presOf" srcId="{EEF7F985-920B-49D7-97E0-3C4C62BA909C}" destId="{E3CD5428-3FA8-4B06-AC32-5ABD8917786E}" srcOrd="0" destOrd="0" presId="urn:microsoft.com/office/officeart/2005/8/layout/process4"/>
    <dgm:cxn modelId="{784038D3-601C-450F-96CB-732454297F9A}" srcId="{EEF7F985-920B-49D7-97E0-3C4C62BA909C}" destId="{092F3815-6D97-4FFE-A635-F0C9DB9A993D}" srcOrd="3" destOrd="0" parTransId="{D419668D-CBD2-4644-82D9-E4271B59ADDE}" sibTransId="{21170E79-89C9-44D5-B52B-190F54F9B3CA}"/>
    <dgm:cxn modelId="{1F9C20FE-3FA4-4D12-817D-F1D3B93D0A39}" type="presOf" srcId="{092F3815-6D97-4FFE-A635-F0C9DB9A993D}" destId="{7F54AF36-EE87-4175-8D7D-5717CE1913A2}" srcOrd="0" destOrd="0" presId="urn:microsoft.com/office/officeart/2005/8/layout/process4"/>
    <dgm:cxn modelId="{A5C193A9-4704-4F3F-ACE0-4D7DBC0BD5AD}" srcId="{EEF7F985-920B-49D7-97E0-3C4C62BA909C}" destId="{B895D2D8-BC90-426F-9E83-DFC428417951}" srcOrd="2" destOrd="0" parTransId="{4CBFE8C2-647B-4EF7-A524-177816C3EB67}" sibTransId="{F25059D6-B20B-4E9F-B959-EBE088EEF992}"/>
    <dgm:cxn modelId="{85B7F740-BABE-4B46-A10F-254E3121681E}" type="presOf" srcId="{864FD546-7C23-42B0-902F-90665F6832D3}" destId="{FA22F4E4-3D76-4DEA-826C-D2E6622A9D60}" srcOrd="0" destOrd="0" presId="urn:microsoft.com/office/officeart/2005/8/layout/process4"/>
    <dgm:cxn modelId="{30F2F6F5-0331-45B8-B561-67E82E206E0A}" type="presOf" srcId="{B895D2D8-BC90-426F-9E83-DFC428417951}" destId="{F96BD0D2-5D92-4C9E-A06B-8DB593F2921D}" srcOrd="0" destOrd="0" presId="urn:microsoft.com/office/officeart/2005/8/layout/process4"/>
    <dgm:cxn modelId="{67E90705-C239-4709-9A4E-B288FAC2C3AB}" type="presParOf" srcId="{E3CD5428-3FA8-4B06-AC32-5ABD8917786E}" destId="{E3FC3CF1-4314-4613-8CB9-D5ACDE40F6D4}" srcOrd="0" destOrd="0" presId="urn:microsoft.com/office/officeart/2005/8/layout/process4"/>
    <dgm:cxn modelId="{EF3F4B6A-B1F6-45B5-8A2D-A5BA513EF583}" type="presParOf" srcId="{E3FC3CF1-4314-4613-8CB9-D5ACDE40F6D4}" destId="{7F54AF36-EE87-4175-8D7D-5717CE1913A2}" srcOrd="0" destOrd="0" presId="urn:microsoft.com/office/officeart/2005/8/layout/process4"/>
    <dgm:cxn modelId="{1B47143C-90E4-469A-81AD-D5947E4FB4B7}" type="presParOf" srcId="{E3CD5428-3FA8-4B06-AC32-5ABD8917786E}" destId="{973EEDBA-A7AA-4265-9F04-2D2B9E902610}" srcOrd="1" destOrd="0" presId="urn:microsoft.com/office/officeart/2005/8/layout/process4"/>
    <dgm:cxn modelId="{980C7008-8813-43B9-B1DA-5D29C9421EDC}" type="presParOf" srcId="{E3CD5428-3FA8-4B06-AC32-5ABD8917786E}" destId="{B00B4AE7-91FE-4ECA-9BEE-13B441C822FA}" srcOrd="2" destOrd="0" presId="urn:microsoft.com/office/officeart/2005/8/layout/process4"/>
    <dgm:cxn modelId="{B63FAAEF-B380-405A-B287-AF5FFF8A1907}" type="presParOf" srcId="{B00B4AE7-91FE-4ECA-9BEE-13B441C822FA}" destId="{F96BD0D2-5D92-4C9E-A06B-8DB593F2921D}" srcOrd="0" destOrd="0" presId="urn:microsoft.com/office/officeart/2005/8/layout/process4"/>
    <dgm:cxn modelId="{0D3B188A-11AC-4D1E-8E5B-6D8FDE98985F}" type="presParOf" srcId="{E3CD5428-3FA8-4B06-AC32-5ABD8917786E}" destId="{C9C4059C-4DA7-4919-8819-F61DF5771886}" srcOrd="3" destOrd="0" presId="urn:microsoft.com/office/officeart/2005/8/layout/process4"/>
    <dgm:cxn modelId="{5C49C264-A1E5-475B-AAD2-2DA10D63F22D}" type="presParOf" srcId="{E3CD5428-3FA8-4B06-AC32-5ABD8917786E}" destId="{51DC79EF-2CF8-48BB-8CA7-2860E0AD1E45}" srcOrd="4" destOrd="0" presId="urn:microsoft.com/office/officeart/2005/8/layout/process4"/>
    <dgm:cxn modelId="{12BE6F28-F81C-4D8B-979D-3D4EE1049485}" type="presParOf" srcId="{51DC79EF-2CF8-48BB-8CA7-2860E0AD1E45}" destId="{28DFD84F-88AD-42D8-833D-F925B9F27A56}" srcOrd="0" destOrd="0" presId="urn:microsoft.com/office/officeart/2005/8/layout/process4"/>
    <dgm:cxn modelId="{1E17BA66-70D5-491E-928B-CFFBD1CD0256}" type="presParOf" srcId="{E3CD5428-3FA8-4B06-AC32-5ABD8917786E}" destId="{1735FEA6-9EB2-46C6-964A-7EF11356E899}" srcOrd="5" destOrd="0" presId="urn:microsoft.com/office/officeart/2005/8/layout/process4"/>
    <dgm:cxn modelId="{E77C2817-6BB6-4813-8746-EE8D9D3D8F28}" type="presParOf" srcId="{E3CD5428-3FA8-4B06-AC32-5ABD8917786E}" destId="{ECE0563D-8300-4324-924E-F75C259DC836}" srcOrd="6" destOrd="0" presId="urn:microsoft.com/office/officeart/2005/8/layout/process4"/>
    <dgm:cxn modelId="{D451A91E-1F90-4D45-B5A2-A4C693A913B3}" type="presParOf" srcId="{ECE0563D-8300-4324-924E-F75C259DC836}" destId="{FA22F4E4-3D76-4DEA-826C-D2E6622A9D60}" srcOrd="0" destOrd="0" presId="urn:microsoft.com/office/officeart/2005/8/layout/process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D2FBCF0-2E00-4CF6-87BC-3F0B913B369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ru-RU"/>
        </a:p>
      </dgm:t>
    </dgm:pt>
    <dgm:pt modelId="{E7B7A520-4E30-4411-96C9-E33D42ED658F}">
      <dgm:prSet/>
      <dgm:spPr/>
      <dgm:t>
        <a:bodyPr/>
        <a:lstStyle/>
        <a:p>
          <a:pPr rtl="0"/>
          <a:r>
            <a:rPr lang="ru-RU" dirty="0" smtClean="0"/>
            <a:t>1. Независимая оценка качества условий осуществления образовательной деятельности организациями, осуществляющими образовательную деятельность (далее - организации), проводится в целях предоставления участникам отношений в сфере образования </a:t>
          </a:r>
          <a:r>
            <a:rPr lang="ru-RU" b="1" dirty="0" smtClean="0"/>
            <a:t>информации об уровне организации работы по реализации образовательных программ на основе общедоступной информации.</a:t>
          </a:r>
          <a:endParaRPr lang="ru-RU" b="1" dirty="0"/>
        </a:p>
      </dgm:t>
    </dgm:pt>
    <dgm:pt modelId="{947EE58C-D17F-4751-9161-C5AE091C4903}" type="parTrans" cxnId="{55E9200A-4C66-49AA-9093-A9E067E53541}">
      <dgm:prSet/>
      <dgm:spPr/>
      <dgm:t>
        <a:bodyPr/>
        <a:lstStyle/>
        <a:p>
          <a:endParaRPr lang="ru-RU"/>
        </a:p>
      </dgm:t>
    </dgm:pt>
    <dgm:pt modelId="{4970E29E-000C-4C6A-B420-BE433F2B9BB1}" type="sibTrans" cxnId="{55E9200A-4C66-49AA-9093-A9E067E53541}">
      <dgm:prSet/>
      <dgm:spPr/>
      <dgm:t>
        <a:bodyPr/>
        <a:lstStyle/>
        <a:p>
          <a:endParaRPr lang="ru-RU"/>
        </a:p>
      </dgm:t>
    </dgm:pt>
    <dgm:pt modelId="{28FB7AEC-87B1-4459-BC83-2A09B562BDA7}" type="pres">
      <dgm:prSet presAssocID="{AD2FBCF0-2E00-4CF6-87BC-3F0B913B3693}" presName="linear" presStyleCnt="0">
        <dgm:presLayoutVars>
          <dgm:animLvl val="lvl"/>
          <dgm:resizeHandles val="exact"/>
        </dgm:presLayoutVars>
      </dgm:prSet>
      <dgm:spPr/>
    </dgm:pt>
    <dgm:pt modelId="{D1C01A9E-DD39-4631-B9C5-8C476B29B241}" type="pres">
      <dgm:prSet presAssocID="{E7B7A520-4E30-4411-96C9-E33D42ED658F}" presName="parentText" presStyleLbl="node1" presStyleIdx="0" presStyleCnt="1">
        <dgm:presLayoutVars>
          <dgm:chMax val="0"/>
          <dgm:bulletEnabled val="1"/>
        </dgm:presLayoutVars>
      </dgm:prSet>
      <dgm:spPr/>
    </dgm:pt>
  </dgm:ptLst>
  <dgm:cxnLst>
    <dgm:cxn modelId="{55E9200A-4C66-49AA-9093-A9E067E53541}" srcId="{AD2FBCF0-2E00-4CF6-87BC-3F0B913B3693}" destId="{E7B7A520-4E30-4411-96C9-E33D42ED658F}" srcOrd="0" destOrd="0" parTransId="{947EE58C-D17F-4751-9161-C5AE091C4903}" sibTransId="{4970E29E-000C-4C6A-B420-BE433F2B9BB1}"/>
    <dgm:cxn modelId="{B1C6F0D1-0E92-45E0-807A-8146EA92F5B5}" type="presOf" srcId="{E7B7A520-4E30-4411-96C9-E33D42ED658F}" destId="{D1C01A9E-DD39-4631-B9C5-8C476B29B241}" srcOrd="0" destOrd="0" presId="urn:microsoft.com/office/officeart/2005/8/layout/vList2"/>
    <dgm:cxn modelId="{CF76BC9B-C391-48BC-9F20-4C5EB4B7FEE3}" type="presOf" srcId="{AD2FBCF0-2E00-4CF6-87BC-3F0B913B3693}" destId="{28FB7AEC-87B1-4459-BC83-2A09B562BDA7}" srcOrd="0" destOrd="0" presId="urn:microsoft.com/office/officeart/2005/8/layout/vList2"/>
    <dgm:cxn modelId="{F81DE3D8-1838-4FBA-B61C-C21258C96A59}" type="presParOf" srcId="{28FB7AEC-87B1-4459-BC83-2A09B562BDA7}" destId="{D1C01A9E-DD39-4631-B9C5-8C476B29B24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C0FE88E-0D13-4520-B096-B330270EAF02}"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ru-RU"/>
        </a:p>
      </dgm:t>
    </dgm:pt>
    <dgm:pt modelId="{FECEB2DE-C14C-4C4E-818B-BAD1B0506C20}">
      <dgm:prSet custT="1"/>
      <dgm:spPr/>
      <dgm:t>
        <a:bodyPr/>
        <a:lstStyle/>
        <a:p>
          <a:pPr rtl="0"/>
          <a:r>
            <a:rPr lang="ru-RU" sz="1200" b="0" u="sng" dirty="0" smtClean="0"/>
            <a:t>1) Общественная палата Российской Федерации </a:t>
          </a:r>
          <a:r>
            <a:rPr lang="ru-RU" sz="1200" b="0" dirty="0" smtClean="0"/>
            <a:t>по обращениям федерального органа исполнительной власти, осуществляющего функции по выработке и реализации государственной политики и нормативно-правовому регулированию в сфере общего образования, федерального органа исполнительной власти, осуществляющего функции по выработке и реализации государственной политики и нормативно-правовому регулированию в сфере высшего образования, не позднее чем в месячный срок со дня получения указанных обращений формирует из числа представителей общероссийских общественных организаций, созданных в целях защиты прав и законных интересов обучающихся и (или) родителей (законных представителей) несовершеннолетних обучающихся, общероссийских общественных объединений инвалидов общественный совет по проведению независимой оценки качества условий.. </a:t>
          </a:r>
          <a:endParaRPr lang="ru-RU" sz="1200" b="0" dirty="0"/>
        </a:p>
      </dgm:t>
    </dgm:pt>
    <dgm:pt modelId="{399D3B99-D1F2-4B5C-A3F5-830E12E67272}" type="parTrans" cxnId="{8440FFC3-F9FE-4901-9A98-3022317DAEF5}">
      <dgm:prSet/>
      <dgm:spPr/>
      <dgm:t>
        <a:bodyPr/>
        <a:lstStyle/>
        <a:p>
          <a:endParaRPr lang="ru-RU"/>
        </a:p>
      </dgm:t>
    </dgm:pt>
    <dgm:pt modelId="{92BEE7A6-3492-41FA-890A-B9CE31940514}" type="sibTrans" cxnId="{8440FFC3-F9FE-4901-9A98-3022317DAEF5}">
      <dgm:prSet/>
      <dgm:spPr/>
      <dgm:t>
        <a:bodyPr/>
        <a:lstStyle/>
        <a:p>
          <a:endParaRPr lang="ru-RU"/>
        </a:p>
      </dgm:t>
    </dgm:pt>
    <dgm:pt modelId="{2BEF382D-4334-4F8C-BF9A-5847B819174A}">
      <dgm:prSet custT="1"/>
      <dgm:spPr/>
      <dgm:t>
        <a:bodyPr/>
        <a:lstStyle/>
        <a:p>
          <a:pPr rtl="0"/>
          <a:r>
            <a:rPr lang="ru-RU" sz="1200" b="0" u="sng" smtClean="0"/>
            <a:t>2) общественные палаты субъектов Российской Федерации по обращению органов исполнительной власти субъектов Российской Федерации, осуществляющих государственное управление в сфере образования</a:t>
          </a:r>
          <a:r>
            <a:rPr lang="ru-RU" sz="1200" b="0" smtClean="0"/>
            <a:t>, не позднее чем в месячный срок со дня получения указанного обращения формируют из числа представителей общественных организаций, созданных в целях защиты прав и законных интересов обучающихся и (или) родителей (законных представителей) несовершеннолетних обучающихся, общественных объединений инвалидов общественные советы по проведению независимой оценки качества условий осуществления образовательной деятельности государственными образовательными организациями субъектов Российской Федерации, а также муниципальными образовательными организациями, за исключением муниципальных образовательных организаций, в отношении которых независимая оценка проводится общественными советами……</a:t>
          </a:r>
          <a:endParaRPr lang="ru-RU" sz="1200" b="0" dirty="0"/>
        </a:p>
      </dgm:t>
    </dgm:pt>
    <dgm:pt modelId="{D8422916-6D99-4E36-B59C-0619CFF3E7B1}" type="parTrans" cxnId="{664CACA2-92EE-4D0C-822B-0A0D9F72AD0A}">
      <dgm:prSet/>
      <dgm:spPr/>
      <dgm:t>
        <a:bodyPr/>
        <a:lstStyle/>
        <a:p>
          <a:endParaRPr lang="ru-RU"/>
        </a:p>
      </dgm:t>
    </dgm:pt>
    <dgm:pt modelId="{A07918CC-16BF-44CE-9062-79310660DB0F}" type="sibTrans" cxnId="{664CACA2-92EE-4D0C-822B-0A0D9F72AD0A}">
      <dgm:prSet/>
      <dgm:spPr/>
      <dgm:t>
        <a:bodyPr/>
        <a:lstStyle/>
        <a:p>
          <a:endParaRPr lang="ru-RU"/>
        </a:p>
      </dgm:t>
    </dgm:pt>
    <dgm:pt modelId="{72261129-7189-4A13-97B5-D551A438D9C6}">
      <dgm:prSet custT="1"/>
      <dgm:spPr/>
      <dgm:t>
        <a:bodyPr/>
        <a:lstStyle/>
        <a:p>
          <a:pPr rtl="0"/>
          <a:r>
            <a:rPr lang="ru-RU" sz="1200" b="0" u="sng" smtClean="0"/>
            <a:t>3) общественные палаты (советы) муниципальных образований по обращению органов местного самоуправления муниципальных районов, муниципальных округов и городских округов вправе формировать из числа представителей общественных организаций</a:t>
          </a:r>
          <a:r>
            <a:rPr lang="ru-RU" sz="1200" b="0" smtClean="0"/>
            <a:t>, созданных в целях защиты прав и законных интересов обучающихся и (или) родителей (законных представителей) несовершеннолетних обучающихся, общественных объединений инвалидов общественные советы по проведению независимой оценки качества условий осуществления образовательной деятельности, осуществляемой муниципальными образовательными организациями, и утверждать их состав. Общественные палаты (советы) муниципальных образований информируют органы местного самоуправления муниципальных районов, муниципальных округов и городских округов о составе созданных при этих органах общественных советов по проведению независимой оценки качества условий осуществления образовательной деятельности организациями.</a:t>
          </a:r>
          <a:endParaRPr lang="ru-RU" sz="1200" b="0" dirty="0"/>
        </a:p>
      </dgm:t>
    </dgm:pt>
    <dgm:pt modelId="{65F7C2D4-7C0B-44F4-85DB-ADC035F7D054}" type="parTrans" cxnId="{3E65E345-E631-4FC6-B2C8-609C50AEB918}">
      <dgm:prSet/>
      <dgm:spPr/>
      <dgm:t>
        <a:bodyPr/>
        <a:lstStyle/>
        <a:p>
          <a:endParaRPr lang="ru-RU"/>
        </a:p>
      </dgm:t>
    </dgm:pt>
    <dgm:pt modelId="{BAA3E124-A26D-4580-8457-1815036B820D}" type="sibTrans" cxnId="{3E65E345-E631-4FC6-B2C8-609C50AEB918}">
      <dgm:prSet/>
      <dgm:spPr/>
      <dgm:t>
        <a:bodyPr/>
        <a:lstStyle/>
        <a:p>
          <a:endParaRPr lang="ru-RU"/>
        </a:p>
      </dgm:t>
    </dgm:pt>
    <dgm:pt modelId="{BE35BE76-9C5C-487F-9806-C56705C2D8E4}" type="pres">
      <dgm:prSet presAssocID="{1C0FE88E-0D13-4520-B096-B330270EAF02}" presName="linear" presStyleCnt="0">
        <dgm:presLayoutVars>
          <dgm:animLvl val="lvl"/>
          <dgm:resizeHandles val="exact"/>
        </dgm:presLayoutVars>
      </dgm:prSet>
      <dgm:spPr/>
    </dgm:pt>
    <dgm:pt modelId="{0C302C4E-AC22-4730-B886-CBD69C5B78CB}" type="pres">
      <dgm:prSet presAssocID="{FECEB2DE-C14C-4C4E-818B-BAD1B0506C20}" presName="parentText" presStyleLbl="node1" presStyleIdx="0" presStyleCnt="3">
        <dgm:presLayoutVars>
          <dgm:chMax val="0"/>
          <dgm:bulletEnabled val="1"/>
        </dgm:presLayoutVars>
      </dgm:prSet>
      <dgm:spPr/>
    </dgm:pt>
    <dgm:pt modelId="{B39BE0CE-E768-44CF-882B-D38E7ACD037F}" type="pres">
      <dgm:prSet presAssocID="{92BEE7A6-3492-41FA-890A-B9CE31940514}" presName="spacer" presStyleCnt="0"/>
      <dgm:spPr/>
    </dgm:pt>
    <dgm:pt modelId="{755B6875-7E65-4F8D-84EC-013B676F281C}" type="pres">
      <dgm:prSet presAssocID="{2BEF382D-4334-4F8C-BF9A-5847B819174A}" presName="parentText" presStyleLbl="node1" presStyleIdx="1" presStyleCnt="3">
        <dgm:presLayoutVars>
          <dgm:chMax val="0"/>
          <dgm:bulletEnabled val="1"/>
        </dgm:presLayoutVars>
      </dgm:prSet>
      <dgm:spPr/>
    </dgm:pt>
    <dgm:pt modelId="{354DAD09-66FD-4FD9-8B3D-FD4FEFF33A0E}" type="pres">
      <dgm:prSet presAssocID="{A07918CC-16BF-44CE-9062-79310660DB0F}" presName="spacer" presStyleCnt="0"/>
      <dgm:spPr/>
    </dgm:pt>
    <dgm:pt modelId="{B2070767-F22D-453F-AD6E-5777C919DD5D}" type="pres">
      <dgm:prSet presAssocID="{72261129-7189-4A13-97B5-D551A438D9C6}" presName="parentText" presStyleLbl="node1" presStyleIdx="2" presStyleCnt="3">
        <dgm:presLayoutVars>
          <dgm:chMax val="0"/>
          <dgm:bulletEnabled val="1"/>
        </dgm:presLayoutVars>
      </dgm:prSet>
      <dgm:spPr/>
    </dgm:pt>
  </dgm:ptLst>
  <dgm:cxnLst>
    <dgm:cxn modelId="{5424951E-F3A7-4E00-B24A-AB0E703B76C0}" type="presOf" srcId="{72261129-7189-4A13-97B5-D551A438D9C6}" destId="{B2070767-F22D-453F-AD6E-5777C919DD5D}" srcOrd="0" destOrd="0" presId="urn:microsoft.com/office/officeart/2005/8/layout/vList2"/>
    <dgm:cxn modelId="{D23DF320-9E4D-4A67-98BA-B9867A7F9FE5}" type="presOf" srcId="{2BEF382D-4334-4F8C-BF9A-5847B819174A}" destId="{755B6875-7E65-4F8D-84EC-013B676F281C}" srcOrd="0" destOrd="0" presId="urn:microsoft.com/office/officeart/2005/8/layout/vList2"/>
    <dgm:cxn modelId="{6F1FD30D-93AB-4D94-A0BD-236FEC734199}" type="presOf" srcId="{1C0FE88E-0D13-4520-B096-B330270EAF02}" destId="{BE35BE76-9C5C-487F-9806-C56705C2D8E4}" srcOrd="0" destOrd="0" presId="urn:microsoft.com/office/officeart/2005/8/layout/vList2"/>
    <dgm:cxn modelId="{8440FFC3-F9FE-4901-9A98-3022317DAEF5}" srcId="{1C0FE88E-0D13-4520-B096-B330270EAF02}" destId="{FECEB2DE-C14C-4C4E-818B-BAD1B0506C20}" srcOrd="0" destOrd="0" parTransId="{399D3B99-D1F2-4B5C-A3F5-830E12E67272}" sibTransId="{92BEE7A6-3492-41FA-890A-B9CE31940514}"/>
    <dgm:cxn modelId="{4A8EDBB3-C7CA-41AD-AA85-3B5A16C3457F}" type="presOf" srcId="{FECEB2DE-C14C-4C4E-818B-BAD1B0506C20}" destId="{0C302C4E-AC22-4730-B886-CBD69C5B78CB}" srcOrd="0" destOrd="0" presId="urn:microsoft.com/office/officeart/2005/8/layout/vList2"/>
    <dgm:cxn modelId="{3E65E345-E631-4FC6-B2C8-609C50AEB918}" srcId="{1C0FE88E-0D13-4520-B096-B330270EAF02}" destId="{72261129-7189-4A13-97B5-D551A438D9C6}" srcOrd="2" destOrd="0" parTransId="{65F7C2D4-7C0B-44F4-85DB-ADC035F7D054}" sibTransId="{BAA3E124-A26D-4580-8457-1815036B820D}"/>
    <dgm:cxn modelId="{664CACA2-92EE-4D0C-822B-0A0D9F72AD0A}" srcId="{1C0FE88E-0D13-4520-B096-B330270EAF02}" destId="{2BEF382D-4334-4F8C-BF9A-5847B819174A}" srcOrd="1" destOrd="0" parTransId="{D8422916-6D99-4E36-B59C-0619CFF3E7B1}" sibTransId="{A07918CC-16BF-44CE-9062-79310660DB0F}"/>
    <dgm:cxn modelId="{FAF4B770-8153-40B6-8929-C8E31A3AAAD4}" type="presParOf" srcId="{BE35BE76-9C5C-487F-9806-C56705C2D8E4}" destId="{0C302C4E-AC22-4730-B886-CBD69C5B78CB}" srcOrd="0" destOrd="0" presId="urn:microsoft.com/office/officeart/2005/8/layout/vList2"/>
    <dgm:cxn modelId="{7179D568-59FE-41DF-90B3-44FB9D6F6E3F}" type="presParOf" srcId="{BE35BE76-9C5C-487F-9806-C56705C2D8E4}" destId="{B39BE0CE-E768-44CF-882B-D38E7ACD037F}" srcOrd="1" destOrd="0" presId="urn:microsoft.com/office/officeart/2005/8/layout/vList2"/>
    <dgm:cxn modelId="{59BDFA6E-DD54-43CB-9211-DD9AA99D974F}" type="presParOf" srcId="{BE35BE76-9C5C-487F-9806-C56705C2D8E4}" destId="{755B6875-7E65-4F8D-84EC-013B676F281C}" srcOrd="2" destOrd="0" presId="urn:microsoft.com/office/officeart/2005/8/layout/vList2"/>
    <dgm:cxn modelId="{42E408B4-B948-4DDB-87D6-3AC95090A803}" type="presParOf" srcId="{BE35BE76-9C5C-487F-9806-C56705C2D8E4}" destId="{354DAD09-66FD-4FD9-8B3D-FD4FEFF33A0E}" srcOrd="3" destOrd="0" presId="urn:microsoft.com/office/officeart/2005/8/layout/vList2"/>
    <dgm:cxn modelId="{D441ACAB-D3A4-4CEB-B9A4-B82CC9AB5FA9}" type="presParOf" srcId="{BE35BE76-9C5C-487F-9806-C56705C2D8E4}" destId="{B2070767-F22D-453F-AD6E-5777C919DD5D}"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58D471B-AE53-4546-9B79-98C19B2359AE}"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ru-RU"/>
        </a:p>
      </dgm:t>
    </dgm:pt>
    <dgm:pt modelId="{4F939C73-B0FC-4F52-A6BF-24914C8A81FD}">
      <dgm:prSet/>
      <dgm:spPr/>
      <dgm:t>
        <a:bodyPr/>
        <a:lstStyle/>
        <a:p>
          <a:pPr rtl="0"/>
          <a:r>
            <a:rPr lang="ru-RU" b="1" dirty="0" smtClean="0"/>
            <a:t>ОТКРЫТОСТЬ И ДОСТУПНОСТЬ ИНФОРМАЦИИ ОБ ОРГАНИЗАЦИЯХ, ОСУЩЕСТВЛЯЮЩИХ ОБРАЗОВАТЕЛЬНУЮ ДЕЯТЕЛЬНОСТЬ;</a:t>
          </a:r>
          <a:endParaRPr lang="ru-RU" dirty="0"/>
        </a:p>
      </dgm:t>
    </dgm:pt>
    <dgm:pt modelId="{10BA6BFE-415C-42CF-BA27-7CB39B36075E}" type="parTrans" cxnId="{1EDCF6EC-F556-48EA-85B0-A25FB949E2A7}">
      <dgm:prSet/>
      <dgm:spPr/>
      <dgm:t>
        <a:bodyPr/>
        <a:lstStyle/>
        <a:p>
          <a:endParaRPr lang="ru-RU"/>
        </a:p>
      </dgm:t>
    </dgm:pt>
    <dgm:pt modelId="{E8701E47-7821-41A1-912A-0593CFEF4103}" type="sibTrans" cxnId="{1EDCF6EC-F556-48EA-85B0-A25FB949E2A7}">
      <dgm:prSet/>
      <dgm:spPr/>
      <dgm:t>
        <a:bodyPr/>
        <a:lstStyle/>
        <a:p>
          <a:endParaRPr lang="ru-RU"/>
        </a:p>
      </dgm:t>
    </dgm:pt>
    <dgm:pt modelId="{40E19444-0DB3-46D8-BC55-97F410A6AF6C}">
      <dgm:prSet/>
      <dgm:spPr/>
      <dgm:t>
        <a:bodyPr/>
        <a:lstStyle/>
        <a:p>
          <a:pPr rtl="0"/>
          <a:r>
            <a:rPr lang="ru-RU" b="1" dirty="0" smtClean="0"/>
            <a:t>КОМФОРТНОСТЬ УСЛОВИЙ, В КОТОРЫХ ОСУЩЕСТВЛЯЕТСЯ ОБРАЗОВАТЕЛЬНАЯ ДЕЯТЕЛЬНОСТЬ;</a:t>
          </a:r>
          <a:endParaRPr lang="ru-RU" dirty="0"/>
        </a:p>
      </dgm:t>
    </dgm:pt>
    <dgm:pt modelId="{448E1486-4861-49D8-A9F6-07B8EF0FA1B9}" type="parTrans" cxnId="{8D5CA146-4D11-4B61-A276-9D47C09F46A7}">
      <dgm:prSet/>
      <dgm:spPr/>
      <dgm:t>
        <a:bodyPr/>
        <a:lstStyle/>
        <a:p>
          <a:endParaRPr lang="ru-RU"/>
        </a:p>
      </dgm:t>
    </dgm:pt>
    <dgm:pt modelId="{7F2F36E0-8B27-461D-BD87-579D2B709DFF}" type="sibTrans" cxnId="{8D5CA146-4D11-4B61-A276-9D47C09F46A7}">
      <dgm:prSet/>
      <dgm:spPr/>
      <dgm:t>
        <a:bodyPr/>
        <a:lstStyle/>
        <a:p>
          <a:endParaRPr lang="ru-RU"/>
        </a:p>
      </dgm:t>
    </dgm:pt>
    <dgm:pt modelId="{7C34EEBD-B015-4A93-866D-5E29F7F4D461}">
      <dgm:prSet/>
      <dgm:spPr/>
      <dgm:t>
        <a:bodyPr/>
        <a:lstStyle/>
        <a:p>
          <a:pPr rtl="0"/>
          <a:r>
            <a:rPr lang="ru-RU" b="1" dirty="0" smtClean="0"/>
            <a:t>ДОБРОЖЕЛАТЕЛЬНОСТЬ, ВЕЖЛИВОСТЬ РАБОТНИКОВ;</a:t>
          </a:r>
          <a:endParaRPr lang="ru-RU" dirty="0"/>
        </a:p>
      </dgm:t>
    </dgm:pt>
    <dgm:pt modelId="{E2BF4E4C-B045-4C56-819B-825C096CEFBF}" type="parTrans" cxnId="{7566ADC6-808C-4A3D-BE03-9FB27CB24489}">
      <dgm:prSet/>
      <dgm:spPr/>
      <dgm:t>
        <a:bodyPr/>
        <a:lstStyle/>
        <a:p>
          <a:endParaRPr lang="ru-RU"/>
        </a:p>
      </dgm:t>
    </dgm:pt>
    <dgm:pt modelId="{B15A5EB4-60D2-43C4-B0B4-940F25E2F065}" type="sibTrans" cxnId="{7566ADC6-808C-4A3D-BE03-9FB27CB24489}">
      <dgm:prSet/>
      <dgm:spPr/>
      <dgm:t>
        <a:bodyPr/>
        <a:lstStyle/>
        <a:p>
          <a:endParaRPr lang="ru-RU"/>
        </a:p>
      </dgm:t>
    </dgm:pt>
    <dgm:pt modelId="{C07F0300-9C1A-4E98-9769-742965DBEDE3}">
      <dgm:prSet/>
      <dgm:spPr/>
      <dgm:t>
        <a:bodyPr/>
        <a:lstStyle/>
        <a:p>
          <a:pPr rtl="0"/>
          <a:r>
            <a:rPr lang="ru-RU" b="1" dirty="0" smtClean="0"/>
            <a:t>УДОВЛЕТВОРЕННОСТЬ УСЛОВИЯМИ ВЕДЕНИЯ ОБРАЗОВАТЕЛЬНОЙ ДЕЯТЕЛЬНОСТИ ОРГАНИЗАЦИЙ,</a:t>
          </a:r>
          <a:endParaRPr lang="ru-RU" dirty="0"/>
        </a:p>
      </dgm:t>
    </dgm:pt>
    <dgm:pt modelId="{1CCFC7DA-D914-4A2F-8F91-83FDE1E8C5F9}" type="parTrans" cxnId="{13C58999-E985-4973-95F6-27AEDF5C7802}">
      <dgm:prSet/>
      <dgm:spPr/>
      <dgm:t>
        <a:bodyPr/>
        <a:lstStyle/>
        <a:p>
          <a:endParaRPr lang="ru-RU"/>
        </a:p>
      </dgm:t>
    </dgm:pt>
    <dgm:pt modelId="{B9DDECB5-8B44-44E9-9FED-500D7AA0E3F3}" type="sibTrans" cxnId="{13C58999-E985-4973-95F6-27AEDF5C7802}">
      <dgm:prSet/>
      <dgm:spPr/>
      <dgm:t>
        <a:bodyPr/>
        <a:lstStyle/>
        <a:p>
          <a:endParaRPr lang="ru-RU"/>
        </a:p>
      </dgm:t>
    </dgm:pt>
    <dgm:pt modelId="{9998C91E-6F01-47D5-8504-76E77BBC445D}">
      <dgm:prSet/>
      <dgm:spPr/>
      <dgm:t>
        <a:bodyPr/>
        <a:lstStyle/>
        <a:p>
          <a:pPr rtl="0"/>
          <a:r>
            <a:rPr lang="ru-RU" b="1" dirty="0" smtClean="0"/>
            <a:t>ДОСТУПНОСТЬ УСЛУГ ДЛЯ ИНВАЛИДОВ.</a:t>
          </a:r>
          <a:endParaRPr lang="ru-RU" dirty="0"/>
        </a:p>
      </dgm:t>
    </dgm:pt>
    <dgm:pt modelId="{7EDAF251-6B20-4856-B349-8BF313A16956}" type="parTrans" cxnId="{D083E12C-ECF1-46EC-BB11-54BB99DFCAA2}">
      <dgm:prSet/>
      <dgm:spPr/>
      <dgm:t>
        <a:bodyPr/>
        <a:lstStyle/>
        <a:p>
          <a:endParaRPr lang="ru-RU"/>
        </a:p>
      </dgm:t>
    </dgm:pt>
    <dgm:pt modelId="{C91DA880-AD97-4D34-A277-10B936BFC435}" type="sibTrans" cxnId="{D083E12C-ECF1-46EC-BB11-54BB99DFCAA2}">
      <dgm:prSet/>
      <dgm:spPr/>
      <dgm:t>
        <a:bodyPr/>
        <a:lstStyle/>
        <a:p>
          <a:endParaRPr lang="ru-RU"/>
        </a:p>
      </dgm:t>
    </dgm:pt>
    <dgm:pt modelId="{48FA7BB0-3B41-4CBE-8208-8535CA780FF2}" type="pres">
      <dgm:prSet presAssocID="{D58D471B-AE53-4546-9B79-98C19B2359AE}" presName="Name0" presStyleCnt="0">
        <dgm:presLayoutVars>
          <dgm:chMax val="7"/>
          <dgm:dir/>
          <dgm:animLvl val="lvl"/>
          <dgm:resizeHandles val="exact"/>
        </dgm:presLayoutVars>
      </dgm:prSet>
      <dgm:spPr/>
    </dgm:pt>
    <dgm:pt modelId="{A6B182C6-B00C-40A7-8F48-90BF60064B42}" type="pres">
      <dgm:prSet presAssocID="{4F939C73-B0FC-4F52-A6BF-24914C8A81FD}" presName="circle1" presStyleLbl="node1" presStyleIdx="0" presStyleCnt="5"/>
      <dgm:spPr/>
    </dgm:pt>
    <dgm:pt modelId="{FB100633-45B0-4288-9EAB-D88CAB09F59B}" type="pres">
      <dgm:prSet presAssocID="{4F939C73-B0FC-4F52-A6BF-24914C8A81FD}" presName="space" presStyleCnt="0"/>
      <dgm:spPr/>
    </dgm:pt>
    <dgm:pt modelId="{EFD25B58-86AF-490A-9CE8-8622A37D26FE}" type="pres">
      <dgm:prSet presAssocID="{4F939C73-B0FC-4F52-A6BF-24914C8A81FD}" presName="rect1" presStyleLbl="alignAcc1" presStyleIdx="0" presStyleCnt="5"/>
      <dgm:spPr/>
    </dgm:pt>
    <dgm:pt modelId="{ABC47F86-39D6-44E0-B4B5-5CFFE87AB376}" type="pres">
      <dgm:prSet presAssocID="{40E19444-0DB3-46D8-BC55-97F410A6AF6C}" presName="vertSpace2" presStyleLbl="node1" presStyleIdx="0" presStyleCnt="5"/>
      <dgm:spPr/>
    </dgm:pt>
    <dgm:pt modelId="{5AFE6AE3-D4D8-4667-923E-9E3A7525614B}" type="pres">
      <dgm:prSet presAssocID="{40E19444-0DB3-46D8-BC55-97F410A6AF6C}" presName="circle2" presStyleLbl="node1" presStyleIdx="1" presStyleCnt="5"/>
      <dgm:spPr/>
    </dgm:pt>
    <dgm:pt modelId="{56A59756-AC0A-43D5-866D-00E27E11484C}" type="pres">
      <dgm:prSet presAssocID="{40E19444-0DB3-46D8-BC55-97F410A6AF6C}" presName="rect2" presStyleLbl="alignAcc1" presStyleIdx="1" presStyleCnt="5"/>
      <dgm:spPr/>
    </dgm:pt>
    <dgm:pt modelId="{1ECCBFBE-9536-4A0E-9595-F4686F00A319}" type="pres">
      <dgm:prSet presAssocID="{7C34EEBD-B015-4A93-866D-5E29F7F4D461}" presName="vertSpace3" presStyleLbl="node1" presStyleIdx="1" presStyleCnt="5"/>
      <dgm:spPr/>
    </dgm:pt>
    <dgm:pt modelId="{DC44E4A0-D5D9-482A-AC63-5D0B4606A68E}" type="pres">
      <dgm:prSet presAssocID="{7C34EEBD-B015-4A93-866D-5E29F7F4D461}" presName="circle3" presStyleLbl="node1" presStyleIdx="2" presStyleCnt="5"/>
      <dgm:spPr/>
    </dgm:pt>
    <dgm:pt modelId="{5AC25137-5638-4C71-973A-A2D058BBC602}" type="pres">
      <dgm:prSet presAssocID="{7C34EEBD-B015-4A93-866D-5E29F7F4D461}" presName="rect3" presStyleLbl="alignAcc1" presStyleIdx="2" presStyleCnt="5"/>
      <dgm:spPr/>
    </dgm:pt>
    <dgm:pt modelId="{849CE8FD-C168-4F86-8370-1275A6163D43}" type="pres">
      <dgm:prSet presAssocID="{C07F0300-9C1A-4E98-9769-742965DBEDE3}" presName="vertSpace4" presStyleLbl="node1" presStyleIdx="2" presStyleCnt="5"/>
      <dgm:spPr/>
    </dgm:pt>
    <dgm:pt modelId="{86713F54-877E-4316-A9C6-2C7A1871851D}" type="pres">
      <dgm:prSet presAssocID="{C07F0300-9C1A-4E98-9769-742965DBEDE3}" presName="circle4" presStyleLbl="node1" presStyleIdx="3" presStyleCnt="5"/>
      <dgm:spPr/>
    </dgm:pt>
    <dgm:pt modelId="{14F2501F-1326-4040-94D9-DF2AF9A9ED93}" type="pres">
      <dgm:prSet presAssocID="{C07F0300-9C1A-4E98-9769-742965DBEDE3}" presName="rect4" presStyleLbl="alignAcc1" presStyleIdx="3" presStyleCnt="5"/>
      <dgm:spPr/>
    </dgm:pt>
    <dgm:pt modelId="{69789484-0C3A-474D-BF6A-CA986E143193}" type="pres">
      <dgm:prSet presAssocID="{9998C91E-6F01-47D5-8504-76E77BBC445D}" presName="vertSpace5" presStyleLbl="node1" presStyleIdx="3" presStyleCnt="5"/>
      <dgm:spPr/>
    </dgm:pt>
    <dgm:pt modelId="{D23191BC-381E-45B5-A247-D83E9497B6D6}" type="pres">
      <dgm:prSet presAssocID="{9998C91E-6F01-47D5-8504-76E77BBC445D}" presName="circle5" presStyleLbl="node1" presStyleIdx="4" presStyleCnt="5"/>
      <dgm:spPr/>
    </dgm:pt>
    <dgm:pt modelId="{339759CD-CEB0-423B-9F83-1725C2F058F7}" type="pres">
      <dgm:prSet presAssocID="{9998C91E-6F01-47D5-8504-76E77BBC445D}" presName="rect5" presStyleLbl="alignAcc1" presStyleIdx="4" presStyleCnt="5"/>
      <dgm:spPr/>
    </dgm:pt>
    <dgm:pt modelId="{20F737E0-E0FC-49E0-B21F-BE903D231E07}" type="pres">
      <dgm:prSet presAssocID="{4F939C73-B0FC-4F52-A6BF-24914C8A81FD}" presName="rect1ParTxNoCh" presStyleLbl="alignAcc1" presStyleIdx="4" presStyleCnt="5">
        <dgm:presLayoutVars>
          <dgm:chMax val="1"/>
          <dgm:bulletEnabled val="1"/>
        </dgm:presLayoutVars>
      </dgm:prSet>
      <dgm:spPr/>
    </dgm:pt>
    <dgm:pt modelId="{4A83F1F6-DECE-4D34-85BC-40C7B1EC4AC5}" type="pres">
      <dgm:prSet presAssocID="{40E19444-0DB3-46D8-BC55-97F410A6AF6C}" presName="rect2ParTxNoCh" presStyleLbl="alignAcc1" presStyleIdx="4" presStyleCnt="5">
        <dgm:presLayoutVars>
          <dgm:chMax val="1"/>
          <dgm:bulletEnabled val="1"/>
        </dgm:presLayoutVars>
      </dgm:prSet>
      <dgm:spPr/>
    </dgm:pt>
    <dgm:pt modelId="{1CFB237A-C555-448C-BAAC-2F5A1E97BB31}" type="pres">
      <dgm:prSet presAssocID="{7C34EEBD-B015-4A93-866D-5E29F7F4D461}" presName="rect3ParTxNoCh" presStyleLbl="alignAcc1" presStyleIdx="4" presStyleCnt="5">
        <dgm:presLayoutVars>
          <dgm:chMax val="1"/>
          <dgm:bulletEnabled val="1"/>
        </dgm:presLayoutVars>
      </dgm:prSet>
      <dgm:spPr/>
    </dgm:pt>
    <dgm:pt modelId="{C21D8F4B-8D5E-48CB-95FA-962B5953F606}" type="pres">
      <dgm:prSet presAssocID="{C07F0300-9C1A-4E98-9769-742965DBEDE3}" presName="rect4ParTxNoCh" presStyleLbl="alignAcc1" presStyleIdx="4" presStyleCnt="5">
        <dgm:presLayoutVars>
          <dgm:chMax val="1"/>
          <dgm:bulletEnabled val="1"/>
        </dgm:presLayoutVars>
      </dgm:prSet>
      <dgm:spPr/>
    </dgm:pt>
    <dgm:pt modelId="{DCB257A8-0962-4203-9A43-C912945D60B0}" type="pres">
      <dgm:prSet presAssocID="{9998C91E-6F01-47D5-8504-76E77BBC445D}" presName="rect5ParTxNoCh" presStyleLbl="alignAcc1" presStyleIdx="4" presStyleCnt="5">
        <dgm:presLayoutVars>
          <dgm:chMax val="1"/>
          <dgm:bulletEnabled val="1"/>
        </dgm:presLayoutVars>
      </dgm:prSet>
      <dgm:spPr/>
    </dgm:pt>
  </dgm:ptLst>
  <dgm:cxnLst>
    <dgm:cxn modelId="{263A5484-ACB6-4B7C-96EA-03EA5D02A479}" type="presOf" srcId="{9998C91E-6F01-47D5-8504-76E77BBC445D}" destId="{339759CD-CEB0-423B-9F83-1725C2F058F7}" srcOrd="0" destOrd="0" presId="urn:microsoft.com/office/officeart/2005/8/layout/target3"/>
    <dgm:cxn modelId="{1EDCF6EC-F556-48EA-85B0-A25FB949E2A7}" srcId="{D58D471B-AE53-4546-9B79-98C19B2359AE}" destId="{4F939C73-B0FC-4F52-A6BF-24914C8A81FD}" srcOrd="0" destOrd="0" parTransId="{10BA6BFE-415C-42CF-BA27-7CB39B36075E}" sibTransId="{E8701E47-7821-41A1-912A-0593CFEF4103}"/>
    <dgm:cxn modelId="{13C58999-E985-4973-95F6-27AEDF5C7802}" srcId="{D58D471B-AE53-4546-9B79-98C19B2359AE}" destId="{C07F0300-9C1A-4E98-9769-742965DBEDE3}" srcOrd="3" destOrd="0" parTransId="{1CCFC7DA-D914-4A2F-8F91-83FDE1E8C5F9}" sibTransId="{B9DDECB5-8B44-44E9-9FED-500D7AA0E3F3}"/>
    <dgm:cxn modelId="{8AA73B90-3D40-4E49-9AE0-D5912B2FAB1E}" type="presOf" srcId="{4F939C73-B0FC-4F52-A6BF-24914C8A81FD}" destId="{20F737E0-E0FC-49E0-B21F-BE903D231E07}" srcOrd="1" destOrd="0" presId="urn:microsoft.com/office/officeart/2005/8/layout/target3"/>
    <dgm:cxn modelId="{397C5783-4191-4186-97B3-242490D6F9A0}" type="presOf" srcId="{C07F0300-9C1A-4E98-9769-742965DBEDE3}" destId="{C21D8F4B-8D5E-48CB-95FA-962B5953F606}" srcOrd="1" destOrd="0" presId="urn:microsoft.com/office/officeart/2005/8/layout/target3"/>
    <dgm:cxn modelId="{FF105B8C-4342-43C4-AF3C-7E79BAEF11D5}" type="presOf" srcId="{40E19444-0DB3-46D8-BC55-97F410A6AF6C}" destId="{56A59756-AC0A-43D5-866D-00E27E11484C}" srcOrd="0" destOrd="0" presId="urn:microsoft.com/office/officeart/2005/8/layout/target3"/>
    <dgm:cxn modelId="{1EEFED6F-6A1B-469B-BD7E-37C58BBBBD83}" type="presOf" srcId="{40E19444-0DB3-46D8-BC55-97F410A6AF6C}" destId="{4A83F1F6-DECE-4D34-85BC-40C7B1EC4AC5}" srcOrd="1" destOrd="0" presId="urn:microsoft.com/office/officeart/2005/8/layout/target3"/>
    <dgm:cxn modelId="{FC601E3A-35A0-4FA6-8857-5CA90AA8E2AD}" type="presOf" srcId="{D58D471B-AE53-4546-9B79-98C19B2359AE}" destId="{48FA7BB0-3B41-4CBE-8208-8535CA780FF2}" srcOrd="0" destOrd="0" presId="urn:microsoft.com/office/officeart/2005/8/layout/target3"/>
    <dgm:cxn modelId="{CF3795D0-4BBC-43B9-9E28-E918CF51B7A8}" type="presOf" srcId="{9998C91E-6F01-47D5-8504-76E77BBC445D}" destId="{DCB257A8-0962-4203-9A43-C912945D60B0}" srcOrd="1" destOrd="0" presId="urn:microsoft.com/office/officeart/2005/8/layout/target3"/>
    <dgm:cxn modelId="{5306FC77-400B-4C64-BA8F-883F92542E29}" type="presOf" srcId="{7C34EEBD-B015-4A93-866D-5E29F7F4D461}" destId="{5AC25137-5638-4C71-973A-A2D058BBC602}" srcOrd="0" destOrd="0" presId="urn:microsoft.com/office/officeart/2005/8/layout/target3"/>
    <dgm:cxn modelId="{8D5CA146-4D11-4B61-A276-9D47C09F46A7}" srcId="{D58D471B-AE53-4546-9B79-98C19B2359AE}" destId="{40E19444-0DB3-46D8-BC55-97F410A6AF6C}" srcOrd="1" destOrd="0" parTransId="{448E1486-4861-49D8-A9F6-07B8EF0FA1B9}" sibTransId="{7F2F36E0-8B27-461D-BD87-579D2B709DFF}"/>
    <dgm:cxn modelId="{6A12C9AA-7236-4ECC-80EC-C66BDEC508F8}" type="presOf" srcId="{4F939C73-B0FC-4F52-A6BF-24914C8A81FD}" destId="{EFD25B58-86AF-490A-9CE8-8622A37D26FE}" srcOrd="0" destOrd="0" presId="urn:microsoft.com/office/officeart/2005/8/layout/target3"/>
    <dgm:cxn modelId="{7566ADC6-808C-4A3D-BE03-9FB27CB24489}" srcId="{D58D471B-AE53-4546-9B79-98C19B2359AE}" destId="{7C34EEBD-B015-4A93-866D-5E29F7F4D461}" srcOrd="2" destOrd="0" parTransId="{E2BF4E4C-B045-4C56-819B-825C096CEFBF}" sibTransId="{B15A5EB4-60D2-43C4-B0B4-940F25E2F065}"/>
    <dgm:cxn modelId="{D083E12C-ECF1-46EC-BB11-54BB99DFCAA2}" srcId="{D58D471B-AE53-4546-9B79-98C19B2359AE}" destId="{9998C91E-6F01-47D5-8504-76E77BBC445D}" srcOrd="4" destOrd="0" parTransId="{7EDAF251-6B20-4856-B349-8BF313A16956}" sibTransId="{C91DA880-AD97-4D34-A277-10B936BFC435}"/>
    <dgm:cxn modelId="{6E68CD57-042B-481C-9183-459C39ACBF5E}" type="presOf" srcId="{7C34EEBD-B015-4A93-866D-5E29F7F4D461}" destId="{1CFB237A-C555-448C-BAAC-2F5A1E97BB31}" srcOrd="1" destOrd="0" presId="urn:microsoft.com/office/officeart/2005/8/layout/target3"/>
    <dgm:cxn modelId="{DBE22345-0938-44F2-BF0F-EEB701DC4462}" type="presOf" srcId="{C07F0300-9C1A-4E98-9769-742965DBEDE3}" destId="{14F2501F-1326-4040-94D9-DF2AF9A9ED93}" srcOrd="0" destOrd="0" presId="urn:microsoft.com/office/officeart/2005/8/layout/target3"/>
    <dgm:cxn modelId="{6EFA8772-25DC-4D3F-8DF6-6A31CE74DC5F}" type="presParOf" srcId="{48FA7BB0-3B41-4CBE-8208-8535CA780FF2}" destId="{A6B182C6-B00C-40A7-8F48-90BF60064B42}" srcOrd="0" destOrd="0" presId="urn:microsoft.com/office/officeart/2005/8/layout/target3"/>
    <dgm:cxn modelId="{7D97A72B-97C0-4330-B6A3-5A442ECE61DF}" type="presParOf" srcId="{48FA7BB0-3B41-4CBE-8208-8535CA780FF2}" destId="{FB100633-45B0-4288-9EAB-D88CAB09F59B}" srcOrd="1" destOrd="0" presId="urn:microsoft.com/office/officeart/2005/8/layout/target3"/>
    <dgm:cxn modelId="{274DEFCF-EACB-4EFA-BBFB-6A54FA1A9AC7}" type="presParOf" srcId="{48FA7BB0-3B41-4CBE-8208-8535CA780FF2}" destId="{EFD25B58-86AF-490A-9CE8-8622A37D26FE}" srcOrd="2" destOrd="0" presId="urn:microsoft.com/office/officeart/2005/8/layout/target3"/>
    <dgm:cxn modelId="{91F77211-9F6E-4774-9C4F-ED2568201322}" type="presParOf" srcId="{48FA7BB0-3B41-4CBE-8208-8535CA780FF2}" destId="{ABC47F86-39D6-44E0-B4B5-5CFFE87AB376}" srcOrd="3" destOrd="0" presId="urn:microsoft.com/office/officeart/2005/8/layout/target3"/>
    <dgm:cxn modelId="{C81AA811-6D00-4F64-9C0C-E7DFD4186F5F}" type="presParOf" srcId="{48FA7BB0-3B41-4CBE-8208-8535CA780FF2}" destId="{5AFE6AE3-D4D8-4667-923E-9E3A7525614B}" srcOrd="4" destOrd="0" presId="urn:microsoft.com/office/officeart/2005/8/layout/target3"/>
    <dgm:cxn modelId="{8ED52570-94B6-40EA-B8D6-D7096808665A}" type="presParOf" srcId="{48FA7BB0-3B41-4CBE-8208-8535CA780FF2}" destId="{56A59756-AC0A-43D5-866D-00E27E11484C}" srcOrd="5" destOrd="0" presId="urn:microsoft.com/office/officeart/2005/8/layout/target3"/>
    <dgm:cxn modelId="{F8826927-6A81-4407-8F97-B1A2762E5701}" type="presParOf" srcId="{48FA7BB0-3B41-4CBE-8208-8535CA780FF2}" destId="{1ECCBFBE-9536-4A0E-9595-F4686F00A319}" srcOrd="6" destOrd="0" presId="urn:microsoft.com/office/officeart/2005/8/layout/target3"/>
    <dgm:cxn modelId="{1692572C-A5CB-4A05-B652-8CA5FD3A4AEF}" type="presParOf" srcId="{48FA7BB0-3B41-4CBE-8208-8535CA780FF2}" destId="{DC44E4A0-D5D9-482A-AC63-5D0B4606A68E}" srcOrd="7" destOrd="0" presId="urn:microsoft.com/office/officeart/2005/8/layout/target3"/>
    <dgm:cxn modelId="{8EF874A4-F710-4AA1-BCD4-090149E47138}" type="presParOf" srcId="{48FA7BB0-3B41-4CBE-8208-8535CA780FF2}" destId="{5AC25137-5638-4C71-973A-A2D058BBC602}" srcOrd="8" destOrd="0" presId="urn:microsoft.com/office/officeart/2005/8/layout/target3"/>
    <dgm:cxn modelId="{74231EB3-35CA-4298-9300-D6F6D930F33F}" type="presParOf" srcId="{48FA7BB0-3B41-4CBE-8208-8535CA780FF2}" destId="{849CE8FD-C168-4F86-8370-1275A6163D43}" srcOrd="9" destOrd="0" presId="urn:microsoft.com/office/officeart/2005/8/layout/target3"/>
    <dgm:cxn modelId="{32F46DFC-9E31-4204-8E80-59A36A74C865}" type="presParOf" srcId="{48FA7BB0-3B41-4CBE-8208-8535CA780FF2}" destId="{86713F54-877E-4316-A9C6-2C7A1871851D}" srcOrd="10" destOrd="0" presId="urn:microsoft.com/office/officeart/2005/8/layout/target3"/>
    <dgm:cxn modelId="{AEB06094-F21C-4897-9ECB-BC95494A409F}" type="presParOf" srcId="{48FA7BB0-3B41-4CBE-8208-8535CA780FF2}" destId="{14F2501F-1326-4040-94D9-DF2AF9A9ED93}" srcOrd="11" destOrd="0" presId="urn:microsoft.com/office/officeart/2005/8/layout/target3"/>
    <dgm:cxn modelId="{B7D80FA3-DAC6-491E-8FB5-9B4ED02EF514}" type="presParOf" srcId="{48FA7BB0-3B41-4CBE-8208-8535CA780FF2}" destId="{69789484-0C3A-474D-BF6A-CA986E143193}" srcOrd="12" destOrd="0" presId="urn:microsoft.com/office/officeart/2005/8/layout/target3"/>
    <dgm:cxn modelId="{0CDCA0DE-BD42-4808-AB59-E8F702271618}" type="presParOf" srcId="{48FA7BB0-3B41-4CBE-8208-8535CA780FF2}" destId="{D23191BC-381E-45B5-A247-D83E9497B6D6}" srcOrd="13" destOrd="0" presId="urn:microsoft.com/office/officeart/2005/8/layout/target3"/>
    <dgm:cxn modelId="{76BF059D-F8DB-4080-82B7-E280D0A5262F}" type="presParOf" srcId="{48FA7BB0-3B41-4CBE-8208-8535CA780FF2}" destId="{339759CD-CEB0-423B-9F83-1725C2F058F7}" srcOrd="14" destOrd="0" presId="urn:microsoft.com/office/officeart/2005/8/layout/target3"/>
    <dgm:cxn modelId="{0D98BAE7-15B0-4D44-B75E-3D51273A8395}" type="presParOf" srcId="{48FA7BB0-3B41-4CBE-8208-8535CA780FF2}" destId="{20F737E0-E0FC-49E0-B21F-BE903D231E07}" srcOrd="15" destOrd="0" presId="urn:microsoft.com/office/officeart/2005/8/layout/target3"/>
    <dgm:cxn modelId="{89DF41BA-B444-41AE-AF7C-F6E802725E7A}" type="presParOf" srcId="{48FA7BB0-3B41-4CBE-8208-8535CA780FF2}" destId="{4A83F1F6-DECE-4D34-85BC-40C7B1EC4AC5}" srcOrd="16" destOrd="0" presId="urn:microsoft.com/office/officeart/2005/8/layout/target3"/>
    <dgm:cxn modelId="{BA32A48D-D1EF-48F8-B103-BC2C10ED918C}" type="presParOf" srcId="{48FA7BB0-3B41-4CBE-8208-8535CA780FF2}" destId="{1CFB237A-C555-448C-BAAC-2F5A1E97BB31}" srcOrd="17" destOrd="0" presId="urn:microsoft.com/office/officeart/2005/8/layout/target3"/>
    <dgm:cxn modelId="{E210963E-147A-46EE-8D84-0086678293AB}" type="presParOf" srcId="{48FA7BB0-3B41-4CBE-8208-8535CA780FF2}" destId="{C21D8F4B-8D5E-48CB-95FA-962B5953F606}" srcOrd="18" destOrd="0" presId="urn:microsoft.com/office/officeart/2005/8/layout/target3"/>
    <dgm:cxn modelId="{DC8BB455-A715-41D1-BA71-E66C2262CD94}" type="presParOf" srcId="{48FA7BB0-3B41-4CBE-8208-8535CA780FF2}" destId="{DCB257A8-0962-4203-9A43-C912945D60B0}" srcOrd="19"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D4BA1C7-6E58-47D5-8E11-4274431A115C}" type="doc">
      <dgm:prSet loTypeId="urn:microsoft.com/office/officeart/2005/8/layout/vProcess5" loCatId="process" qsTypeId="urn:microsoft.com/office/officeart/2005/8/quickstyle/3d1" qsCatId="3D" csTypeId="urn:microsoft.com/office/officeart/2005/8/colors/accent0_1" csCatId="mainScheme" phldr="1"/>
      <dgm:spPr/>
      <dgm:t>
        <a:bodyPr/>
        <a:lstStyle/>
        <a:p>
          <a:endParaRPr lang="ru-RU"/>
        </a:p>
      </dgm:t>
    </dgm:pt>
    <dgm:pt modelId="{12F0A426-A4E2-477A-9F82-7D68C976CB9A}">
      <dgm:prSet phldrT="[Текст]"/>
      <dgm:spPr/>
      <dgm:t>
        <a:bodyPr/>
        <a:lstStyle/>
        <a:p>
          <a:r>
            <a:rPr lang="ru-RU" dirty="0" smtClean="0"/>
            <a:t>Достижение планируемых результатов обучения</a:t>
          </a:r>
          <a:endParaRPr lang="ru-RU" dirty="0"/>
        </a:p>
      </dgm:t>
    </dgm:pt>
    <dgm:pt modelId="{6A0E9371-B6EC-44C5-8DC3-1440BF5EE5CC}" type="parTrans" cxnId="{9E9933C5-5B9B-4AB4-9DF7-E3A1A38AC076}">
      <dgm:prSet/>
      <dgm:spPr/>
      <dgm:t>
        <a:bodyPr/>
        <a:lstStyle/>
        <a:p>
          <a:endParaRPr lang="ru-RU"/>
        </a:p>
      </dgm:t>
    </dgm:pt>
    <dgm:pt modelId="{59832E6A-CDCE-4D40-B280-27750FC40BD2}" type="sibTrans" cxnId="{9E9933C5-5B9B-4AB4-9DF7-E3A1A38AC076}">
      <dgm:prSet/>
      <dgm:spPr/>
      <dgm:t>
        <a:bodyPr/>
        <a:lstStyle/>
        <a:p>
          <a:endParaRPr lang="ru-RU"/>
        </a:p>
      </dgm:t>
    </dgm:pt>
    <dgm:pt modelId="{C709A299-AF6C-4CE5-BB09-9BC82F95F5F5}">
      <dgm:prSet phldrT="[Текст]"/>
      <dgm:spPr/>
      <dgm:t>
        <a:bodyPr/>
        <a:lstStyle/>
        <a:p>
          <a:r>
            <a:rPr lang="ru-RU" dirty="0" smtClean="0"/>
            <a:t>Текущий контроль, промежуточная аттестация, аттестация по итогам освоения ДООП, </a:t>
          </a:r>
          <a:endParaRPr lang="ru-RU" dirty="0"/>
        </a:p>
      </dgm:t>
    </dgm:pt>
    <dgm:pt modelId="{61752CEA-9522-4A9C-B645-D9BBBDD70C63}" type="parTrans" cxnId="{574B2930-7A2E-4BD3-889A-AD7538019CC6}">
      <dgm:prSet/>
      <dgm:spPr/>
      <dgm:t>
        <a:bodyPr/>
        <a:lstStyle/>
        <a:p>
          <a:endParaRPr lang="ru-RU"/>
        </a:p>
      </dgm:t>
    </dgm:pt>
    <dgm:pt modelId="{BB67ED70-546F-476E-AA0C-35355CF8CB60}" type="sibTrans" cxnId="{574B2930-7A2E-4BD3-889A-AD7538019CC6}">
      <dgm:prSet/>
      <dgm:spPr/>
      <dgm:t>
        <a:bodyPr/>
        <a:lstStyle/>
        <a:p>
          <a:endParaRPr lang="ru-RU"/>
        </a:p>
      </dgm:t>
    </dgm:pt>
    <dgm:pt modelId="{5ECC7A3F-5840-4B1F-9D21-966A036E3EA5}">
      <dgm:prSet phldrT="[Текст]"/>
      <dgm:spPr/>
      <dgm:t>
        <a:bodyPr/>
        <a:lstStyle/>
        <a:p>
          <a:r>
            <a:rPr lang="ru-RU" dirty="0" smtClean="0"/>
            <a:t>образовательные достижения обучающихся, </a:t>
          </a:r>
          <a:r>
            <a:rPr lang="ru-RU" dirty="0" err="1" smtClean="0"/>
            <a:t>портфолио</a:t>
          </a:r>
          <a:r>
            <a:rPr lang="ru-RU" dirty="0" smtClean="0"/>
            <a:t> </a:t>
          </a:r>
          <a:endParaRPr lang="ru-RU" dirty="0"/>
        </a:p>
      </dgm:t>
    </dgm:pt>
    <dgm:pt modelId="{CBE68190-EFD4-4363-99A8-1D1AA9D82BB8}" type="parTrans" cxnId="{5A26BA71-C6D7-4E98-BBD0-2564950BCBDE}">
      <dgm:prSet/>
      <dgm:spPr/>
      <dgm:t>
        <a:bodyPr/>
        <a:lstStyle/>
        <a:p>
          <a:endParaRPr lang="ru-RU"/>
        </a:p>
      </dgm:t>
    </dgm:pt>
    <dgm:pt modelId="{9CCB0FC4-CEF5-4AC0-BDF2-AB540F74F2AC}" type="sibTrans" cxnId="{5A26BA71-C6D7-4E98-BBD0-2564950BCBDE}">
      <dgm:prSet/>
      <dgm:spPr/>
      <dgm:t>
        <a:bodyPr/>
        <a:lstStyle/>
        <a:p>
          <a:endParaRPr lang="ru-RU"/>
        </a:p>
      </dgm:t>
    </dgm:pt>
    <dgm:pt modelId="{06E225CE-F6D3-4046-941E-E7406150DD8A}" type="pres">
      <dgm:prSet presAssocID="{AD4BA1C7-6E58-47D5-8E11-4274431A115C}" presName="outerComposite" presStyleCnt="0">
        <dgm:presLayoutVars>
          <dgm:chMax val="5"/>
          <dgm:dir/>
          <dgm:resizeHandles val="exact"/>
        </dgm:presLayoutVars>
      </dgm:prSet>
      <dgm:spPr/>
    </dgm:pt>
    <dgm:pt modelId="{1688D583-7674-4D5B-81A7-61D53C9B13A3}" type="pres">
      <dgm:prSet presAssocID="{AD4BA1C7-6E58-47D5-8E11-4274431A115C}" presName="dummyMaxCanvas" presStyleCnt="0">
        <dgm:presLayoutVars/>
      </dgm:prSet>
      <dgm:spPr/>
    </dgm:pt>
    <dgm:pt modelId="{16F9E066-52AE-448B-9F1B-D9FE940948CC}" type="pres">
      <dgm:prSet presAssocID="{AD4BA1C7-6E58-47D5-8E11-4274431A115C}" presName="ThreeNodes_1" presStyleLbl="node1" presStyleIdx="0" presStyleCnt="3">
        <dgm:presLayoutVars>
          <dgm:bulletEnabled val="1"/>
        </dgm:presLayoutVars>
      </dgm:prSet>
      <dgm:spPr/>
    </dgm:pt>
    <dgm:pt modelId="{128DE3FB-4BF8-4BE6-821B-5A96F71270A4}" type="pres">
      <dgm:prSet presAssocID="{AD4BA1C7-6E58-47D5-8E11-4274431A115C}" presName="ThreeNodes_2" presStyleLbl="node1" presStyleIdx="1" presStyleCnt="3">
        <dgm:presLayoutVars>
          <dgm:bulletEnabled val="1"/>
        </dgm:presLayoutVars>
      </dgm:prSet>
      <dgm:spPr/>
      <dgm:t>
        <a:bodyPr/>
        <a:lstStyle/>
        <a:p>
          <a:endParaRPr lang="ru-RU"/>
        </a:p>
      </dgm:t>
    </dgm:pt>
    <dgm:pt modelId="{325EA8DE-87AF-4097-A932-B279B6E3CD2D}" type="pres">
      <dgm:prSet presAssocID="{AD4BA1C7-6E58-47D5-8E11-4274431A115C}" presName="ThreeNodes_3" presStyleLbl="node1" presStyleIdx="2" presStyleCnt="3">
        <dgm:presLayoutVars>
          <dgm:bulletEnabled val="1"/>
        </dgm:presLayoutVars>
      </dgm:prSet>
      <dgm:spPr/>
    </dgm:pt>
    <dgm:pt modelId="{2A6AEADF-91B9-4C84-8401-90BFB78722C0}" type="pres">
      <dgm:prSet presAssocID="{AD4BA1C7-6E58-47D5-8E11-4274431A115C}" presName="ThreeConn_1-2" presStyleLbl="fgAccFollowNode1" presStyleIdx="0" presStyleCnt="2">
        <dgm:presLayoutVars>
          <dgm:bulletEnabled val="1"/>
        </dgm:presLayoutVars>
      </dgm:prSet>
      <dgm:spPr/>
    </dgm:pt>
    <dgm:pt modelId="{1A0215A0-EB4F-4DDD-B1F5-007EC064AB1A}" type="pres">
      <dgm:prSet presAssocID="{AD4BA1C7-6E58-47D5-8E11-4274431A115C}" presName="ThreeConn_2-3" presStyleLbl="fgAccFollowNode1" presStyleIdx="1" presStyleCnt="2">
        <dgm:presLayoutVars>
          <dgm:bulletEnabled val="1"/>
        </dgm:presLayoutVars>
      </dgm:prSet>
      <dgm:spPr/>
    </dgm:pt>
    <dgm:pt modelId="{35A087DE-93AC-40A8-B651-045D22FA5DFE}" type="pres">
      <dgm:prSet presAssocID="{AD4BA1C7-6E58-47D5-8E11-4274431A115C}" presName="ThreeNodes_1_text" presStyleLbl="node1" presStyleIdx="2" presStyleCnt="3">
        <dgm:presLayoutVars>
          <dgm:bulletEnabled val="1"/>
        </dgm:presLayoutVars>
      </dgm:prSet>
      <dgm:spPr/>
    </dgm:pt>
    <dgm:pt modelId="{978F31B9-C610-49C5-BDA0-AF8A71BC342A}" type="pres">
      <dgm:prSet presAssocID="{AD4BA1C7-6E58-47D5-8E11-4274431A115C}" presName="ThreeNodes_2_text" presStyleLbl="node1" presStyleIdx="2" presStyleCnt="3">
        <dgm:presLayoutVars>
          <dgm:bulletEnabled val="1"/>
        </dgm:presLayoutVars>
      </dgm:prSet>
      <dgm:spPr/>
      <dgm:t>
        <a:bodyPr/>
        <a:lstStyle/>
        <a:p>
          <a:endParaRPr lang="ru-RU"/>
        </a:p>
      </dgm:t>
    </dgm:pt>
    <dgm:pt modelId="{8F6380CB-0E5B-48C0-8028-55B38D532D2E}" type="pres">
      <dgm:prSet presAssocID="{AD4BA1C7-6E58-47D5-8E11-4274431A115C}" presName="ThreeNodes_3_text" presStyleLbl="node1" presStyleIdx="2" presStyleCnt="3">
        <dgm:presLayoutVars>
          <dgm:bulletEnabled val="1"/>
        </dgm:presLayoutVars>
      </dgm:prSet>
      <dgm:spPr/>
    </dgm:pt>
  </dgm:ptLst>
  <dgm:cxnLst>
    <dgm:cxn modelId="{3DDEB571-0980-46AF-8BEE-69D488A0C3E1}" type="presOf" srcId="{BB67ED70-546F-476E-AA0C-35355CF8CB60}" destId="{1A0215A0-EB4F-4DDD-B1F5-007EC064AB1A}" srcOrd="0" destOrd="0" presId="urn:microsoft.com/office/officeart/2005/8/layout/vProcess5"/>
    <dgm:cxn modelId="{E950972A-ACC2-468B-8F65-CEDA3920C1BD}" type="presOf" srcId="{12F0A426-A4E2-477A-9F82-7D68C976CB9A}" destId="{16F9E066-52AE-448B-9F1B-D9FE940948CC}" srcOrd="0" destOrd="0" presId="urn:microsoft.com/office/officeart/2005/8/layout/vProcess5"/>
    <dgm:cxn modelId="{1C26BFF6-D0C3-4CBE-92C6-6F843F5A612F}" type="presOf" srcId="{12F0A426-A4E2-477A-9F82-7D68C976CB9A}" destId="{35A087DE-93AC-40A8-B651-045D22FA5DFE}" srcOrd="1" destOrd="0" presId="urn:microsoft.com/office/officeart/2005/8/layout/vProcess5"/>
    <dgm:cxn modelId="{08642479-3836-49F9-A7D8-428E4CD1BFB3}" type="presOf" srcId="{59832E6A-CDCE-4D40-B280-27750FC40BD2}" destId="{2A6AEADF-91B9-4C84-8401-90BFB78722C0}" srcOrd="0" destOrd="0" presId="urn:microsoft.com/office/officeart/2005/8/layout/vProcess5"/>
    <dgm:cxn modelId="{9E9933C5-5B9B-4AB4-9DF7-E3A1A38AC076}" srcId="{AD4BA1C7-6E58-47D5-8E11-4274431A115C}" destId="{12F0A426-A4E2-477A-9F82-7D68C976CB9A}" srcOrd="0" destOrd="0" parTransId="{6A0E9371-B6EC-44C5-8DC3-1440BF5EE5CC}" sibTransId="{59832E6A-CDCE-4D40-B280-27750FC40BD2}"/>
    <dgm:cxn modelId="{EF8DFC00-4363-4FA7-B88F-2737499224A3}" type="presOf" srcId="{AD4BA1C7-6E58-47D5-8E11-4274431A115C}" destId="{06E225CE-F6D3-4046-941E-E7406150DD8A}" srcOrd="0" destOrd="0" presId="urn:microsoft.com/office/officeart/2005/8/layout/vProcess5"/>
    <dgm:cxn modelId="{350A841D-8798-4B84-B247-0E3C2CBC0255}" type="presOf" srcId="{5ECC7A3F-5840-4B1F-9D21-966A036E3EA5}" destId="{8F6380CB-0E5B-48C0-8028-55B38D532D2E}" srcOrd="1" destOrd="0" presId="urn:microsoft.com/office/officeart/2005/8/layout/vProcess5"/>
    <dgm:cxn modelId="{5A26BA71-C6D7-4E98-BBD0-2564950BCBDE}" srcId="{AD4BA1C7-6E58-47D5-8E11-4274431A115C}" destId="{5ECC7A3F-5840-4B1F-9D21-966A036E3EA5}" srcOrd="2" destOrd="0" parTransId="{CBE68190-EFD4-4363-99A8-1D1AA9D82BB8}" sibTransId="{9CCB0FC4-CEF5-4AC0-BDF2-AB540F74F2AC}"/>
    <dgm:cxn modelId="{887DF8F9-FC56-4489-9B71-68BC2CB3CD87}" type="presOf" srcId="{C709A299-AF6C-4CE5-BB09-9BC82F95F5F5}" destId="{128DE3FB-4BF8-4BE6-821B-5A96F71270A4}" srcOrd="0" destOrd="0" presId="urn:microsoft.com/office/officeart/2005/8/layout/vProcess5"/>
    <dgm:cxn modelId="{0B1ECE07-4506-49EE-8B89-349338294718}" type="presOf" srcId="{5ECC7A3F-5840-4B1F-9D21-966A036E3EA5}" destId="{325EA8DE-87AF-4097-A932-B279B6E3CD2D}" srcOrd="0" destOrd="0" presId="urn:microsoft.com/office/officeart/2005/8/layout/vProcess5"/>
    <dgm:cxn modelId="{574B2930-7A2E-4BD3-889A-AD7538019CC6}" srcId="{AD4BA1C7-6E58-47D5-8E11-4274431A115C}" destId="{C709A299-AF6C-4CE5-BB09-9BC82F95F5F5}" srcOrd="1" destOrd="0" parTransId="{61752CEA-9522-4A9C-B645-D9BBBDD70C63}" sibTransId="{BB67ED70-546F-476E-AA0C-35355CF8CB60}"/>
    <dgm:cxn modelId="{0128F6FD-A720-43B2-ACE0-2E2B4DCF92E9}" type="presOf" srcId="{C709A299-AF6C-4CE5-BB09-9BC82F95F5F5}" destId="{978F31B9-C610-49C5-BDA0-AF8A71BC342A}" srcOrd="1" destOrd="0" presId="urn:microsoft.com/office/officeart/2005/8/layout/vProcess5"/>
    <dgm:cxn modelId="{016F50AA-7C92-424C-B4CD-B546133107EC}" type="presParOf" srcId="{06E225CE-F6D3-4046-941E-E7406150DD8A}" destId="{1688D583-7674-4D5B-81A7-61D53C9B13A3}" srcOrd="0" destOrd="0" presId="urn:microsoft.com/office/officeart/2005/8/layout/vProcess5"/>
    <dgm:cxn modelId="{82C4AFC4-EED5-40F7-8FAF-C5BC31244B7B}" type="presParOf" srcId="{06E225CE-F6D3-4046-941E-E7406150DD8A}" destId="{16F9E066-52AE-448B-9F1B-D9FE940948CC}" srcOrd="1" destOrd="0" presId="urn:microsoft.com/office/officeart/2005/8/layout/vProcess5"/>
    <dgm:cxn modelId="{E4378C8E-E051-42F4-B0BD-FDD8889EAA6E}" type="presParOf" srcId="{06E225CE-F6D3-4046-941E-E7406150DD8A}" destId="{128DE3FB-4BF8-4BE6-821B-5A96F71270A4}" srcOrd="2" destOrd="0" presId="urn:microsoft.com/office/officeart/2005/8/layout/vProcess5"/>
    <dgm:cxn modelId="{F12E9AE8-76D7-4268-82E2-C78095241638}" type="presParOf" srcId="{06E225CE-F6D3-4046-941E-E7406150DD8A}" destId="{325EA8DE-87AF-4097-A932-B279B6E3CD2D}" srcOrd="3" destOrd="0" presId="urn:microsoft.com/office/officeart/2005/8/layout/vProcess5"/>
    <dgm:cxn modelId="{BFE4D711-FDAA-466E-8490-8C910F0C1649}" type="presParOf" srcId="{06E225CE-F6D3-4046-941E-E7406150DD8A}" destId="{2A6AEADF-91B9-4C84-8401-90BFB78722C0}" srcOrd="4" destOrd="0" presId="urn:microsoft.com/office/officeart/2005/8/layout/vProcess5"/>
    <dgm:cxn modelId="{45EFF337-0937-43F3-BFE0-DEC9ACD940DD}" type="presParOf" srcId="{06E225CE-F6D3-4046-941E-E7406150DD8A}" destId="{1A0215A0-EB4F-4DDD-B1F5-007EC064AB1A}" srcOrd="5" destOrd="0" presId="urn:microsoft.com/office/officeart/2005/8/layout/vProcess5"/>
    <dgm:cxn modelId="{8A4D6024-18B3-4ECE-8839-5D2CC7CC270F}" type="presParOf" srcId="{06E225CE-F6D3-4046-941E-E7406150DD8A}" destId="{35A087DE-93AC-40A8-B651-045D22FA5DFE}" srcOrd="6" destOrd="0" presId="urn:microsoft.com/office/officeart/2005/8/layout/vProcess5"/>
    <dgm:cxn modelId="{7A4036DA-C650-4535-B059-D91600297E21}" type="presParOf" srcId="{06E225CE-F6D3-4046-941E-E7406150DD8A}" destId="{978F31B9-C610-49C5-BDA0-AF8A71BC342A}" srcOrd="7" destOrd="0" presId="urn:microsoft.com/office/officeart/2005/8/layout/vProcess5"/>
    <dgm:cxn modelId="{D3AB08E2-2577-4EE8-ADE7-FFB3FFF54F2A}" type="presParOf" srcId="{06E225CE-F6D3-4046-941E-E7406150DD8A}" destId="{8F6380CB-0E5B-48C0-8028-55B38D532D2E}"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B9023C7-792C-4832-A310-F462A3DCCA59}" type="doc">
      <dgm:prSet loTypeId="urn:microsoft.com/office/officeart/2005/8/layout/hList6" loCatId="list" qsTypeId="urn:microsoft.com/office/officeart/2005/8/quickstyle/3d1" qsCatId="3D" csTypeId="urn:microsoft.com/office/officeart/2005/8/colors/accent0_1" csCatId="mainScheme" phldr="1"/>
      <dgm:spPr/>
      <dgm:t>
        <a:bodyPr/>
        <a:lstStyle/>
        <a:p>
          <a:endParaRPr lang="ru-RU"/>
        </a:p>
      </dgm:t>
    </dgm:pt>
    <dgm:pt modelId="{2BFE50A8-78F6-4653-9398-63D2A475F682}">
      <dgm:prSet phldrT="[Текст]"/>
      <dgm:spPr/>
      <dgm:t>
        <a:bodyPr/>
        <a:lstStyle/>
        <a:p>
          <a:r>
            <a:rPr lang="ru-RU" dirty="0" smtClean="0"/>
            <a:t>ВСОКО ОО</a:t>
          </a:r>
          <a:endParaRPr lang="ru-RU" dirty="0"/>
        </a:p>
      </dgm:t>
    </dgm:pt>
    <dgm:pt modelId="{18D33FC9-A77E-4AA2-940B-F82AAD212915}" type="parTrans" cxnId="{34B680C2-A70E-41E6-9ADE-545F89B88521}">
      <dgm:prSet/>
      <dgm:spPr/>
      <dgm:t>
        <a:bodyPr/>
        <a:lstStyle/>
        <a:p>
          <a:endParaRPr lang="ru-RU"/>
        </a:p>
      </dgm:t>
    </dgm:pt>
    <dgm:pt modelId="{D14689DC-CDDE-4357-B06D-B37F1636A8AE}" type="sibTrans" cxnId="{34B680C2-A70E-41E6-9ADE-545F89B88521}">
      <dgm:prSet/>
      <dgm:spPr/>
      <dgm:t>
        <a:bodyPr/>
        <a:lstStyle/>
        <a:p>
          <a:endParaRPr lang="ru-RU"/>
        </a:p>
      </dgm:t>
    </dgm:pt>
    <dgm:pt modelId="{8E976C73-47B5-4BDD-9125-79AB1DDF041E}">
      <dgm:prSet phldrT="[Текст]"/>
      <dgm:spPr/>
      <dgm:t>
        <a:bodyPr/>
        <a:lstStyle/>
        <a:p>
          <a:r>
            <a:rPr lang="ru-RU" dirty="0" smtClean="0"/>
            <a:t>Мониторинги охвата </a:t>
          </a:r>
          <a:endParaRPr lang="ru-RU" dirty="0"/>
        </a:p>
      </dgm:t>
    </dgm:pt>
    <dgm:pt modelId="{427BA479-E9F9-4E9D-B038-6D8F6C0C52AA}" type="parTrans" cxnId="{0AB6EF35-07EC-4DA8-BD49-769901B4F8AF}">
      <dgm:prSet/>
      <dgm:spPr/>
      <dgm:t>
        <a:bodyPr/>
        <a:lstStyle/>
        <a:p>
          <a:endParaRPr lang="ru-RU"/>
        </a:p>
      </dgm:t>
    </dgm:pt>
    <dgm:pt modelId="{5B4D7831-E48F-4C23-8315-E1084F514D26}" type="sibTrans" cxnId="{0AB6EF35-07EC-4DA8-BD49-769901B4F8AF}">
      <dgm:prSet/>
      <dgm:spPr/>
      <dgm:t>
        <a:bodyPr/>
        <a:lstStyle/>
        <a:p>
          <a:endParaRPr lang="ru-RU"/>
        </a:p>
      </dgm:t>
    </dgm:pt>
    <dgm:pt modelId="{A2F7CC38-6E9B-4B1E-A8E9-0FB6931FE1C5}">
      <dgm:prSet phldrT="[Текст]"/>
      <dgm:spPr/>
      <dgm:t>
        <a:bodyPr/>
        <a:lstStyle/>
        <a:p>
          <a:r>
            <a:rPr lang="ru-RU" dirty="0" smtClean="0"/>
            <a:t> динамика результативности</a:t>
          </a:r>
          <a:endParaRPr lang="ru-RU" dirty="0"/>
        </a:p>
      </dgm:t>
    </dgm:pt>
    <dgm:pt modelId="{D21404A0-4460-4D19-8BC8-707E04191BD2}" type="parTrans" cxnId="{2A683035-CBA1-4028-A99E-1401D58F082A}">
      <dgm:prSet/>
      <dgm:spPr/>
      <dgm:t>
        <a:bodyPr/>
        <a:lstStyle/>
        <a:p>
          <a:endParaRPr lang="ru-RU"/>
        </a:p>
      </dgm:t>
    </dgm:pt>
    <dgm:pt modelId="{66C5A0B2-6F11-4BD6-A935-0E7E0D8C340E}" type="sibTrans" cxnId="{2A683035-CBA1-4028-A99E-1401D58F082A}">
      <dgm:prSet/>
      <dgm:spPr/>
      <dgm:t>
        <a:bodyPr/>
        <a:lstStyle/>
        <a:p>
          <a:endParaRPr lang="ru-RU"/>
        </a:p>
      </dgm:t>
    </dgm:pt>
    <dgm:pt modelId="{4F7B2760-79AD-4A1F-A28A-E978FA16F8AD}">
      <dgm:prSet phldrT="[Текст]"/>
      <dgm:spPr/>
      <dgm:t>
        <a:bodyPr/>
        <a:lstStyle/>
        <a:p>
          <a:r>
            <a:rPr lang="ru-RU" dirty="0" smtClean="0"/>
            <a:t>Муниципальные мониторинги</a:t>
          </a:r>
          <a:endParaRPr lang="ru-RU" dirty="0"/>
        </a:p>
      </dgm:t>
    </dgm:pt>
    <dgm:pt modelId="{36DB614C-76A9-49F1-8680-24793BDB732B}" type="parTrans" cxnId="{DD95B545-118D-4A47-97F3-F0BAA33F831E}">
      <dgm:prSet/>
      <dgm:spPr/>
      <dgm:t>
        <a:bodyPr/>
        <a:lstStyle/>
        <a:p>
          <a:endParaRPr lang="ru-RU"/>
        </a:p>
      </dgm:t>
    </dgm:pt>
    <dgm:pt modelId="{504A322B-12B9-48A1-9C3D-0B682DDFB28A}" type="sibTrans" cxnId="{DD95B545-118D-4A47-97F3-F0BAA33F831E}">
      <dgm:prSet/>
      <dgm:spPr/>
      <dgm:t>
        <a:bodyPr/>
        <a:lstStyle/>
        <a:p>
          <a:endParaRPr lang="ru-RU"/>
        </a:p>
      </dgm:t>
    </dgm:pt>
    <dgm:pt modelId="{18FC5E95-D9B5-45D3-9962-5EA07FE2681A}">
      <dgm:prSet phldrT="[Текст]"/>
      <dgm:spPr/>
      <dgm:t>
        <a:bodyPr/>
        <a:lstStyle/>
        <a:p>
          <a:r>
            <a:rPr lang="ru-RU" dirty="0" smtClean="0"/>
            <a:t>Установки учредителя</a:t>
          </a:r>
          <a:endParaRPr lang="ru-RU" dirty="0"/>
        </a:p>
      </dgm:t>
    </dgm:pt>
    <dgm:pt modelId="{526B4892-7E81-45CA-97C3-DC342940EED9}" type="parTrans" cxnId="{E62BDE10-461C-4072-9F1F-4086AF884D12}">
      <dgm:prSet/>
      <dgm:spPr/>
      <dgm:t>
        <a:bodyPr/>
        <a:lstStyle/>
        <a:p>
          <a:endParaRPr lang="ru-RU"/>
        </a:p>
      </dgm:t>
    </dgm:pt>
    <dgm:pt modelId="{6BEF35A8-72D1-4C91-AC04-357A6128467C}" type="sibTrans" cxnId="{E62BDE10-461C-4072-9F1F-4086AF884D12}">
      <dgm:prSet/>
      <dgm:spPr/>
      <dgm:t>
        <a:bodyPr/>
        <a:lstStyle/>
        <a:p>
          <a:endParaRPr lang="ru-RU"/>
        </a:p>
      </dgm:t>
    </dgm:pt>
    <dgm:pt modelId="{3089B0F4-0B0D-42F0-BA7D-AA56C5E50D1D}">
      <dgm:prSet phldrT="[Текст]"/>
      <dgm:spPr/>
      <dgm:t>
        <a:bodyPr/>
        <a:lstStyle/>
        <a:p>
          <a:r>
            <a:rPr lang="ru-RU" dirty="0" smtClean="0"/>
            <a:t>Задания в соответствии с ГЗ или МЗ</a:t>
          </a:r>
          <a:endParaRPr lang="ru-RU" dirty="0"/>
        </a:p>
      </dgm:t>
    </dgm:pt>
    <dgm:pt modelId="{8DD50381-404B-431F-AEA8-BA9AD88688D7}" type="parTrans" cxnId="{F01DFEBB-DC26-486E-9D09-1C39CDC3BFF1}">
      <dgm:prSet/>
      <dgm:spPr/>
      <dgm:t>
        <a:bodyPr/>
        <a:lstStyle/>
        <a:p>
          <a:endParaRPr lang="ru-RU"/>
        </a:p>
      </dgm:t>
    </dgm:pt>
    <dgm:pt modelId="{367E1FAF-A8D0-443D-B2AC-598A11D8E794}" type="sibTrans" cxnId="{F01DFEBB-DC26-486E-9D09-1C39CDC3BFF1}">
      <dgm:prSet/>
      <dgm:spPr/>
      <dgm:t>
        <a:bodyPr/>
        <a:lstStyle/>
        <a:p>
          <a:endParaRPr lang="ru-RU"/>
        </a:p>
      </dgm:t>
    </dgm:pt>
    <dgm:pt modelId="{97D54369-6772-41E9-8EF3-9BB63C8CD5F6}">
      <dgm:prSet phldrT="[Текст]"/>
      <dgm:spPr/>
      <dgm:t>
        <a:bodyPr/>
        <a:lstStyle/>
        <a:p>
          <a:r>
            <a:rPr lang="ru-RU" dirty="0" smtClean="0"/>
            <a:t>Региональные и федеральные мониторинги </a:t>
          </a:r>
          <a:endParaRPr lang="ru-RU" dirty="0"/>
        </a:p>
      </dgm:t>
    </dgm:pt>
    <dgm:pt modelId="{94941CD0-B1C2-4104-B725-7917206DE8C8}" type="parTrans" cxnId="{BC67E93B-ED9E-40CB-BFB3-2FFA07BB189D}">
      <dgm:prSet/>
      <dgm:spPr/>
      <dgm:t>
        <a:bodyPr/>
        <a:lstStyle/>
        <a:p>
          <a:endParaRPr lang="ru-RU"/>
        </a:p>
      </dgm:t>
    </dgm:pt>
    <dgm:pt modelId="{064360D1-C19D-431B-8F6D-214ECD4826B5}" type="sibTrans" cxnId="{BC67E93B-ED9E-40CB-BFB3-2FFA07BB189D}">
      <dgm:prSet/>
      <dgm:spPr/>
      <dgm:t>
        <a:bodyPr/>
        <a:lstStyle/>
        <a:p>
          <a:endParaRPr lang="ru-RU"/>
        </a:p>
      </dgm:t>
    </dgm:pt>
    <dgm:pt modelId="{D661F1FF-8630-44B6-B0C6-67834EA14054}">
      <dgm:prSet phldrT="[Текст]"/>
      <dgm:spPr/>
      <dgm:t>
        <a:bodyPr/>
        <a:lstStyle/>
        <a:p>
          <a:r>
            <a:rPr lang="ru-RU" dirty="0" smtClean="0"/>
            <a:t>В рамках мероприятий ФП</a:t>
          </a:r>
          <a:endParaRPr lang="ru-RU" dirty="0"/>
        </a:p>
      </dgm:t>
    </dgm:pt>
    <dgm:pt modelId="{479E897A-E388-4D06-BE4C-05D8DD985ABA}" type="parTrans" cxnId="{22A872EC-6239-4E77-80DA-4C202B71701D}">
      <dgm:prSet/>
      <dgm:spPr/>
      <dgm:t>
        <a:bodyPr/>
        <a:lstStyle/>
        <a:p>
          <a:endParaRPr lang="ru-RU"/>
        </a:p>
      </dgm:t>
    </dgm:pt>
    <dgm:pt modelId="{50019ED5-2B70-4D57-BF01-49DEE4F13521}" type="sibTrans" cxnId="{22A872EC-6239-4E77-80DA-4C202B71701D}">
      <dgm:prSet/>
      <dgm:spPr/>
      <dgm:t>
        <a:bodyPr/>
        <a:lstStyle/>
        <a:p>
          <a:endParaRPr lang="ru-RU"/>
        </a:p>
      </dgm:t>
    </dgm:pt>
    <dgm:pt modelId="{95B4F9A6-3826-46BC-BCCA-F007BFFB6ECC}">
      <dgm:prSet phldrT="[Текст]"/>
      <dgm:spPr/>
      <dgm:t>
        <a:bodyPr/>
        <a:lstStyle/>
        <a:p>
          <a:r>
            <a:rPr lang="ru-RU" dirty="0" smtClean="0"/>
            <a:t>В рамках задач по направленностям </a:t>
          </a:r>
          <a:endParaRPr lang="ru-RU" dirty="0"/>
        </a:p>
      </dgm:t>
    </dgm:pt>
    <dgm:pt modelId="{4EEBAA90-05C8-46FA-A16A-3C6DBB9000E6}" type="parTrans" cxnId="{61579C01-4990-458B-AAC0-0FAFBCF12BB5}">
      <dgm:prSet/>
      <dgm:spPr/>
      <dgm:t>
        <a:bodyPr/>
        <a:lstStyle/>
        <a:p>
          <a:endParaRPr lang="ru-RU"/>
        </a:p>
      </dgm:t>
    </dgm:pt>
    <dgm:pt modelId="{4DC54CA3-D7AB-4643-A8AC-6258946DB0BF}" type="sibTrans" cxnId="{61579C01-4990-458B-AAC0-0FAFBCF12BB5}">
      <dgm:prSet/>
      <dgm:spPr/>
      <dgm:t>
        <a:bodyPr/>
        <a:lstStyle/>
        <a:p>
          <a:endParaRPr lang="ru-RU"/>
        </a:p>
      </dgm:t>
    </dgm:pt>
    <dgm:pt modelId="{1469D1A6-FDD8-4E0A-848C-5B29E6259633}" type="pres">
      <dgm:prSet presAssocID="{2B9023C7-792C-4832-A310-F462A3DCCA59}" presName="Name0" presStyleCnt="0">
        <dgm:presLayoutVars>
          <dgm:dir/>
          <dgm:resizeHandles val="exact"/>
        </dgm:presLayoutVars>
      </dgm:prSet>
      <dgm:spPr/>
    </dgm:pt>
    <dgm:pt modelId="{0CAC859B-93EF-49EF-A390-AFAF5BC5631C}" type="pres">
      <dgm:prSet presAssocID="{2BFE50A8-78F6-4653-9398-63D2A475F682}" presName="node" presStyleLbl="node1" presStyleIdx="0" presStyleCnt="3">
        <dgm:presLayoutVars>
          <dgm:bulletEnabled val="1"/>
        </dgm:presLayoutVars>
      </dgm:prSet>
      <dgm:spPr/>
      <dgm:t>
        <a:bodyPr/>
        <a:lstStyle/>
        <a:p>
          <a:endParaRPr lang="ru-RU"/>
        </a:p>
      </dgm:t>
    </dgm:pt>
    <dgm:pt modelId="{1AF20FC8-F2D9-47BB-A257-0741869773DA}" type="pres">
      <dgm:prSet presAssocID="{D14689DC-CDDE-4357-B06D-B37F1636A8AE}" presName="sibTrans" presStyleCnt="0"/>
      <dgm:spPr/>
    </dgm:pt>
    <dgm:pt modelId="{68D0E930-3FD1-43A5-900C-353D6B661464}" type="pres">
      <dgm:prSet presAssocID="{4F7B2760-79AD-4A1F-A28A-E978FA16F8AD}" presName="node" presStyleLbl="node1" presStyleIdx="1" presStyleCnt="3">
        <dgm:presLayoutVars>
          <dgm:bulletEnabled val="1"/>
        </dgm:presLayoutVars>
      </dgm:prSet>
      <dgm:spPr/>
      <dgm:t>
        <a:bodyPr/>
        <a:lstStyle/>
        <a:p>
          <a:endParaRPr lang="ru-RU"/>
        </a:p>
      </dgm:t>
    </dgm:pt>
    <dgm:pt modelId="{A66D9C0C-BB8B-4CCC-9C78-E21B399EF5DC}" type="pres">
      <dgm:prSet presAssocID="{504A322B-12B9-48A1-9C3D-0B682DDFB28A}" presName="sibTrans" presStyleCnt="0"/>
      <dgm:spPr/>
    </dgm:pt>
    <dgm:pt modelId="{3A03A898-65BC-4121-B3C4-19A3688F5532}" type="pres">
      <dgm:prSet presAssocID="{97D54369-6772-41E9-8EF3-9BB63C8CD5F6}" presName="node" presStyleLbl="node1" presStyleIdx="2" presStyleCnt="3">
        <dgm:presLayoutVars>
          <dgm:bulletEnabled val="1"/>
        </dgm:presLayoutVars>
      </dgm:prSet>
      <dgm:spPr/>
    </dgm:pt>
  </dgm:ptLst>
  <dgm:cxnLst>
    <dgm:cxn modelId="{9554A5F6-EB52-4279-9009-06E91A106FB3}" type="presOf" srcId="{18FC5E95-D9B5-45D3-9962-5EA07FE2681A}" destId="{68D0E930-3FD1-43A5-900C-353D6B661464}" srcOrd="0" destOrd="1" presId="urn:microsoft.com/office/officeart/2005/8/layout/hList6"/>
    <dgm:cxn modelId="{A1618A47-5AEA-4D85-A7C6-7CC70C527175}" type="presOf" srcId="{A2F7CC38-6E9B-4B1E-A8E9-0FB6931FE1C5}" destId="{0CAC859B-93EF-49EF-A390-AFAF5BC5631C}" srcOrd="0" destOrd="2" presId="urn:microsoft.com/office/officeart/2005/8/layout/hList6"/>
    <dgm:cxn modelId="{C0D6DCC2-394A-4E63-83BA-FDDE6A6EB376}" type="presOf" srcId="{2BFE50A8-78F6-4653-9398-63D2A475F682}" destId="{0CAC859B-93EF-49EF-A390-AFAF5BC5631C}" srcOrd="0" destOrd="0" presId="urn:microsoft.com/office/officeart/2005/8/layout/hList6"/>
    <dgm:cxn modelId="{61579C01-4990-458B-AAC0-0FAFBCF12BB5}" srcId="{97D54369-6772-41E9-8EF3-9BB63C8CD5F6}" destId="{95B4F9A6-3826-46BC-BCCA-F007BFFB6ECC}" srcOrd="1" destOrd="0" parTransId="{4EEBAA90-05C8-46FA-A16A-3C6DBB9000E6}" sibTransId="{4DC54CA3-D7AB-4643-A8AC-6258946DB0BF}"/>
    <dgm:cxn modelId="{DD95B545-118D-4A47-97F3-F0BAA33F831E}" srcId="{2B9023C7-792C-4832-A310-F462A3DCCA59}" destId="{4F7B2760-79AD-4A1F-A28A-E978FA16F8AD}" srcOrd="1" destOrd="0" parTransId="{36DB614C-76A9-49F1-8680-24793BDB732B}" sibTransId="{504A322B-12B9-48A1-9C3D-0B682DDFB28A}"/>
    <dgm:cxn modelId="{F01DFEBB-DC26-486E-9D09-1C39CDC3BFF1}" srcId="{4F7B2760-79AD-4A1F-A28A-E978FA16F8AD}" destId="{3089B0F4-0B0D-42F0-BA7D-AA56C5E50D1D}" srcOrd="1" destOrd="0" parTransId="{8DD50381-404B-431F-AEA8-BA9AD88688D7}" sibTransId="{367E1FAF-A8D0-443D-B2AC-598A11D8E794}"/>
    <dgm:cxn modelId="{34B680C2-A70E-41E6-9ADE-545F89B88521}" srcId="{2B9023C7-792C-4832-A310-F462A3DCCA59}" destId="{2BFE50A8-78F6-4653-9398-63D2A475F682}" srcOrd="0" destOrd="0" parTransId="{18D33FC9-A77E-4AA2-940B-F82AAD212915}" sibTransId="{D14689DC-CDDE-4357-B06D-B37F1636A8AE}"/>
    <dgm:cxn modelId="{F5BC61F3-A100-404E-A734-3F7F8094E2A0}" type="presOf" srcId="{4F7B2760-79AD-4A1F-A28A-E978FA16F8AD}" destId="{68D0E930-3FD1-43A5-900C-353D6B661464}" srcOrd="0" destOrd="0" presId="urn:microsoft.com/office/officeart/2005/8/layout/hList6"/>
    <dgm:cxn modelId="{0AB6EF35-07EC-4DA8-BD49-769901B4F8AF}" srcId="{2BFE50A8-78F6-4653-9398-63D2A475F682}" destId="{8E976C73-47B5-4BDD-9125-79AB1DDF041E}" srcOrd="0" destOrd="0" parTransId="{427BA479-E9F9-4E9D-B038-6D8F6C0C52AA}" sibTransId="{5B4D7831-E48F-4C23-8315-E1084F514D26}"/>
    <dgm:cxn modelId="{E62BDE10-461C-4072-9F1F-4086AF884D12}" srcId="{4F7B2760-79AD-4A1F-A28A-E978FA16F8AD}" destId="{18FC5E95-D9B5-45D3-9962-5EA07FE2681A}" srcOrd="0" destOrd="0" parTransId="{526B4892-7E81-45CA-97C3-DC342940EED9}" sibTransId="{6BEF35A8-72D1-4C91-AC04-357A6128467C}"/>
    <dgm:cxn modelId="{2B10D431-5AA3-4E32-8A26-2C03BCA01BB8}" type="presOf" srcId="{3089B0F4-0B0D-42F0-BA7D-AA56C5E50D1D}" destId="{68D0E930-3FD1-43A5-900C-353D6B661464}" srcOrd="0" destOrd="2" presId="urn:microsoft.com/office/officeart/2005/8/layout/hList6"/>
    <dgm:cxn modelId="{2A683035-CBA1-4028-A99E-1401D58F082A}" srcId="{2BFE50A8-78F6-4653-9398-63D2A475F682}" destId="{A2F7CC38-6E9B-4B1E-A8E9-0FB6931FE1C5}" srcOrd="1" destOrd="0" parTransId="{D21404A0-4460-4D19-8BC8-707E04191BD2}" sibTransId="{66C5A0B2-6F11-4BD6-A935-0E7E0D8C340E}"/>
    <dgm:cxn modelId="{01192D12-6799-47CC-9E95-0F62A271A0F0}" type="presOf" srcId="{D661F1FF-8630-44B6-B0C6-67834EA14054}" destId="{3A03A898-65BC-4121-B3C4-19A3688F5532}" srcOrd="0" destOrd="1" presId="urn:microsoft.com/office/officeart/2005/8/layout/hList6"/>
    <dgm:cxn modelId="{B540C635-6168-4368-8AC0-C774227B6874}" type="presOf" srcId="{8E976C73-47B5-4BDD-9125-79AB1DDF041E}" destId="{0CAC859B-93EF-49EF-A390-AFAF5BC5631C}" srcOrd="0" destOrd="1" presId="urn:microsoft.com/office/officeart/2005/8/layout/hList6"/>
    <dgm:cxn modelId="{22A872EC-6239-4E77-80DA-4C202B71701D}" srcId="{97D54369-6772-41E9-8EF3-9BB63C8CD5F6}" destId="{D661F1FF-8630-44B6-B0C6-67834EA14054}" srcOrd="0" destOrd="0" parTransId="{479E897A-E388-4D06-BE4C-05D8DD985ABA}" sibTransId="{50019ED5-2B70-4D57-BF01-49DEE4F13521}"/>
    <dgm:cxn modelId="{E894B9C2-7A97-49B6-9EE2-1C0C38D4B891}" type="presOf" srcId="{95B4F9A6-3826-46BC-BCCA-F007BFFB6ECC}" destId="{3A03A898-65BC-4121-B3C4-19A3688F5532}" srcOrd="0" destOrd="2" presId="urn:microsoft.com/office/officeart/2005/8/layout/hList6"/>
    <dgm:cxn modelId="{DCA8625F-84DA-47D9-A06D-EF5D52AF8FCF}" type="presOf" srcId="{2B9023C7-792C-4832-A310-F462A3DCCA59}" destId="{1469D1A6-FDD8-4E0A-848C-5B29E6259633}" srcOrd="0" destOrd="0" presId="urn:microsoft.com/office/officeart/2005/8/layout/hList6"/>
    <dgm:cxn modelId="{BC67E93B-ED9E-40CB-BFB3-2FFA07BB189D}" srcId="{2B9023C7-792C-4832-A310-F462A3DCCA59}" destId="{97D54369-6772-41E9-8EF3-9BB63C8CD5F6}" srcOrd="2" destOrd="0" parTransId="{94941CD0-B1C2-4104-B725-7917206DE8C8}" sibTransId="{064360D1-C19D-431B-8F6D-214ECD4826B5}"/>
    <dgm:cxn modelId="{39EEBA54-C0C3-4B9A-A958-A589EE440AA9}" type="presOf" srcId="{97D54369-6772-41E9-8EF3-9BB63C8CD5F6}" destId="{3A03A898-65BC-4121-B3C4-19A3688F5532}" srcOrd="0" destOrd="0" presId="urn:microsoft.com/office/officeart/2005/8/layout/hList6"/>
    <dgm:cxn modelId="{0C0E78C0-2146-44FD-BCE4-7D8A0325096D}" type="presParOf" srcId="{1469D1A6-FDD8-4E0A-848C-5B29E6259633}" destId="{0CAC859B-93EF-49EF-A390-AFAF5BC5631C}" srcOrd="0" destOrd="0" presId="urn:microsoft.com/office/officeart/2005/8/layout/hList6"/>
    <dgm:cxn modelId="{06D368F6-196A-4C96-ABAD-CADBA2B6D166}" type="presParOf" srcId="{1469D1A6-FDD8-4E0A-848C-5B29E6259633}" destId="{1AF20FC8-F2D9-47BB-A257-0741869773DA}" srcOrd="1" destOrd="0" presId="urn:microsoft.com/office/officeart/2005/8/layout/hList6"/>
    <dgm:cxn modelId="{C38D8B3E-02F0-416B-A544-7EDE4E2B2A2C}" type="presParOf" srcId="{1469D1A6-FDD8-4E0A-848C-5B29E6259633}" destId="{68D0E930-3FD1-43A5-900C-353D6B661464}" srcOrd="2" destOrd="0" presId="urn:microsoft.com/office/officeart/2005/8/layout/hList6"/>
    <dgm:cxn modelId="{7370AD83-ED4F-4F64-A9D5-5EE5A5ABE54B}" type="presParOf" srcId="{1469D1A6-FDD8-4E0A-848C-5B29E6259633}" destId="{A66D9C0C-BB8B-4CCC-9C78-E21B399EF5DC}" srcOrd="3" destOrd="0" presId="urn:microsoft.com/office/officeart/2005/8/layout/hList6"/>
    <dgm:cxn modelId="{D26515DC-9064-4498-8860-004453CD7C0D}" type="presParOf" srcId="{1469D1A6-FDD8-4E0A-848C-5B29E6259633}" destId="{3A03A898-65BC-4121-B3C4-19A3688F5532}"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5A47B32-0CA0-4743-BC4F-A46274CB71E8}" type="doc">
      <dgm:prSet loTypeId="urn:microsoft.com/office/officeart/2005/8/layout/arrow6" loCatId="process" qsTypeId="urn:microsoft.com/office/officeart/2005/8/quickstyle/simple1" qsCatId="simple" csTypeId="urn:microsoft.com/office/officeart/2005/8/colors/accent0_1" csCatId="mainScheme" phldr="1"/>
      <dgm:spPr/>
      <dgm:t>
        <a:bodyPr/>
        <a:lstStyle/>
        <a:p>
          <a:endParaRPr lang="ru-RU"/>
        </a:p>
      </dgm:t>
    </dgm:pt>
    <dgm:pt modelId="{D0D8C3B4-6444-4EF5-925D-A40250398545}">
      <dgm:prSet phldrT="[Текст]"/>
      <dgm:spPr/>
      <dgm:t>
        <a:bodyPr/>
        <a:lstStyle/>
        <a:p>
          <a:r>
            <a:rPr lang="ru-RU" b="1" dirty="0" smtClean="0"/>
            <a:t>НОКО только в установленном законодательством порядке!!!</a:t>
          </a:r>
          <a:endParaRPr lang="ru-RU" b="1" dirty="0"/>
        </a:p>
      </dgm:t>
    </dgm:pt>
    <dgm:pt modelId="{42EA3392-04C9-44F4-BF91-FB6433B9D087}" type="parTrans" cxnId="{9E6FE1DE-9113-4FDA-8427-6841ABA241EB}">
      <dgm:prSet/>
      <dgm:spPr/>
      <dgm:t>
        <a:bodyPr/>
        <a:lstStyle/>
        <a:p>
          <a:endParaRPr lang="ru-RU"/>
        </a:p>
      </dgm:t>
    </dgm:pt>
    <dgm:pt modelId="{6AEEB937-BFF7-474A-900B-C5D2DE4411DA}" type="sibTrans" cxnId="{9E6FE1DE-9113-4FDA-8427-6841ABA241EB}">
      <dgm:prSet/>
      <dgm:spPr/>
      <dgm:t>
        <a:bodyPr/>
        <a:lstStyle/>
        <a:p>
          <a:endParaRPr lang="ru-RU"/>
        </a:p>
      </dgm:t>
    </dgm:pt>
    <dgm:pt modelId="{50CF1380-FC5E-45DE-8C33-5F8216BC92AF}">
      <dgm:prSet phldrT="[Текст]"/>
      <dgm:spPr/>
      <dgm:t>
        <a:bodyPr/>
        <a:lstStyle/>
        <a:p>
          <a:r>
            <a:rPr lang="ru-RU" b="1" dirty="0" smtClean="0">
              <a:solidFill>
                <a:srgbClr val="FF0000"/>
              </a:solidFill>
            </a:rPr>
            <a:t>Иные процедуры  и регламенты оценки, не отвечающие требованиям ФЗ-273, уполномоченными органами не будут признаны и приняты!!!  </a:t>
          </a:r>
          <a:endParaRPr lang="ru-RU" b="1" dirty="0">
            <a:solidFill>
              <a:srgbClr val="FF0000"/>
            </a:solidFill>
          </a:endParaRPr>
        </a:p>
      </dgm:t>
    </dgm:pt>
    <dgm:pt modelId="{FA89CE28-6316-4D95-A3CD-A3548DAC1D3A}" type="parTrans" cxnId="{44981CC3-0345-4BB4-A950-DAE8CD8DB452}">
      <dgm:prSet/>
      <dgm:spPr/>
      <dgm:t>
        <a:bodyPr/>
        <a:lstStyle/>
        <a:p>
          <a:endParaRPr lang="ru-RU"/>
        </a:p>
      </dgm:t>
    </dgm:pt>
    <dgm:pt modelId="{E0A045A6-C9E2-4B34-B3E1-D38CBAC63F3F}" type="sibTrans" cxnId="{44981CC3-0345-4BB4-A950-DAE8CD8DB452}">
      <dgm:prSet/>
      <dgm:spPr/>
      <dgm:t>
        <a:bodyPr/>
        <a:lstStyle/>
        <a:p>
          <a:endParaRPr lang="ru-RU"/>
        </a:p>
      </dgm:t>
    </dgm:pt>
    <dgm:pt modelId="{66A5129A-1DB9-4DF3-8C0D-C8FF9EFD05B9}" type="pres">
      <dgm:prSet presAssocID="{75A47B32-0CA0-4743-BC4F-A46274CB71E8}" presName="compositeShape" presStyleCnt="0">
        <dgm:presLayoutVars>
          <dgm:chMax val="2"/>
          <dgm:dir/>
          <dgm:resizeHandles val="exact"/>
        </dgm:presLayoutVars>
      </dgm:prSet>
      <dgm:spPr/>
    </dgm:pt>
    <dgm:pt modelId="{E9599427-C270-4E4F-B6B6-96E97802DB88}" type="pres">
      <dgm:prSet presAssocID="{75A47B32-0CA0-4743-BC4F-A46274CB71E8}" presName="ribbon" presStyleLbl="node1" presStyleIdx="0" presStyleCnt="1"/>
      <dgm:spPr/>
    </dgm:pt>
    <dgm:pt modelId="{CEA76C2B-39EF-41E4-B4CD-961B7BCEE9A5}" type="pres">
      <dgm:prSet presAssocID="{75A47B32-0CA0-4743-BC4F-A46274CB71E8}" presName="leftArrowText" presStyleLbl="node1" presStyleIdx="0" presStyleCnt="1">
        <dgm:presLayoutVars>
          <dgm:chMax val="0"/>
          <dgm:bulletEnabled val="1"/>
        </dgm:presLayoutVars>
      </dgm:prSet>
      <dgm:spPr/>
      <dgm:t>
        <a:bodyPr/>
        <a:lstStyle/>
        <a:p>
          <a:endParaRPr lang="ru-RU"/>
        </a:p>
      </dgm:t>
    </dgm:pt>
    <dgm:pt modelId="{3D679E77-3598-4072-8FAB-ED6778B3D894}" type="pres">
      <dgm:prSet presAssocID="{75A47B32-0CA0-4743-BC4F-A46274CB71E8}" presName="rightArrowText" presStyleLbl="node1" presStyleIdx="0" presStyleCnt="1">
        <dgm:presLayoutVars>
          <dgm:chMax val="0"/>
          <dgm:bulletEnabled val="1"/>
        </dgm:presLayoutVars>
      </dgm:prSet>
      <dgm:spPr/>
      <dgm:t>
        <a:bodyPr/>
        <a:lstStyle/>
        <a:p>
          <a:endParaRPr lang="ru-RU"/>
        </a:p>
      </dgm:t>
    </dgm:pt>
  </dgm:ptLst>
  <dgm:cxnLst>
    <dgm:cxn modelId="{213F5720-93E2-4D3F-9B3A-B9B7B93084A1}" type="presOf" srcId="{50CF1380-FC5E-45DE-8C33-5F8216BC92AF}" destId="{3D679E77-3598-4072-8FAB-ED6778B3D894}" srcOrd="0" destOrd="0" presId="urn:microsoft.com/office/officeart/2005/8/layout/arrow6"/>
    <dgm:cxn modelId="{A8F281B2-CDDD-402B-833F-6D23F47BD35D}" type="presOf" srcId="{75A47B32-0CA0-4743-BC4F-A46274CB71E8}" destId="{66A5129A-1DB9-4DF3-8C0D-C8FF9EFD05B9}" srcOrd="0" destOrd="0" presId="urn:microsoft.com/office/officeart/2005/8/layout/arrow6"/>
    <dgm:cxn modelId="{9E6FE1DE-9113-4FDA-8427-6841ABA241EB}" srcId="{75A47B32-0CA0-4743-BC4F-A46274CB71E8}" destId="{D0D8C3B4-6444-4EF5-925D-A40250398545}" srcOrd="0" destOrd="0" parTransId="{42EA3392-04C9-44F4-BF91-FB6433B9D087}" sibTransId="{6AEEB937-BFF7-474A-900B-C5D2DE4411DA}"/>
    <dgm:cxn modelId="{993AA0E2-AC40-4236-9807-E1F60B20DF70}" type="presOf" srcId="{D0D8C3B4-6444-4EF5-925D-A40250398545}" destId="{CEA76C2B-39EF-41E4-B4CD-961B7BCEE9A5}" srcOrd="0" destOrd="0" presId="urn:microsoft.com/office/officeart/2005/8/layout/arrow6"/>
    <dgm:cxn modelId="{44981CC3-0345-4BB4-A950-DAE8CD8DB452}" srcId="{75A47B32-0CA0-4743-BC4F-A46274CB71E8}" destId="{50CF1380-FC5E-45DE-8C33-5F8216BC92AF}" srcOrd="1" destOrd="0" parTransId="{FA89CE28-6316-4D95-A3CD-A3548DAC1D3A}" sibTransId="{E0A045A6-C9E2-4B34-B3E1-D38CBAC63F3F}"/>
    <dgm:cxn modelId="{DE35A709-31D2-4CED-88F9-70C3A97A83D8}" type="presParOf" srcId="{66A5129A-1DB9-4DF3-8C0D-C8FF9EFD05B9}" destId="{E9599427-C270-4E4F-B6B6-96E97802DB88}" srcOrd="0" destOrd="0" presId="urn:microsoft.com/office/officeart/2005/8/layout/arrow6"/>
    <dgm:cxn modelId="{BA5FF46F-DAF6-4DAA-8F54-EDBD3D8392EF}" type="presParOf" srcId="{66A5129A-1DB9-4DF3-8C0D-C8FF9EFD05B9}" destId="{CEA76C2B-39EF-41E4-B4CD-961B7BCEE9A5}" srcOrd="1" destOrd="0" presId="urn:microsoft.com/office/officeart/2005/8/layout/arrow6"/>
    <dgm:cxn modelId="{E176A00D-D98F-4BBE-BC82-7E4713FF7832}" type="presParOf" srcId="{66A5129A-1DB9-4DF3-8C0D-C8FF9EFD05B9}" destId="{3D679E77-3598-4072-8FAB-ED6778B3D894}"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15563E-F633-4942-A308-417930041F5E}"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ru-RU"/>
        </a:p>
      </dgm:t>
    </dgm:pt>
    <dgm:pt modelId="{F4A6A127-B17D-4876-93C6-6C7C2FC788A3}">
      <dgm:prSet/>
      <dgm:spPr/>
      <dgm:t>
        <a:bodyPr/>
        <a:lstStyle/>
        <a:p>
          <a:pPr algn="ctr" rtl="0"/>
          <a:r>
            <a:rPr lang="ru-RU" b="1" dirty="0" smtClean="0"/>
            <a:t>ФГБУК «Всероссийский центр развития художественного творчества и гуманитарных технологий»</a:t>
          </a:r>
          <a:endParaRPr lang="ru-RU" b="1" dirty="0"/>
        </a:p>
      </dgm:t>
    </dgm:pt>
    <dgm:pt modelId="{CE14B5B4-5ADC-47B9-822F-076B18549E4B}" type="parTrans" cxnId="{B9F6383F-2395-4EB7-9B9B-DD5F4E5A6E03}">
      <dgm:prSet/>
      <dgm:spPr/>
      <dgm:t>
        <a:bodyPr/>
        <a:lstStyle/>
        <a:p>
          <a:pPr algn="ctr"/>
          <a:endParaRPr lang="ru-RU"/>
        </a:p>
      </dgm:t>
    </dgm:pt>
    <dgm:pt modelId="{98CC33FE-5558-42A8-906D-ACD115D712F4}" type="sibTrans" cxnId="{B9F6383F-2395-4EB7-9B9B-DD5F4E5A6E03}">
      <dgm:prSet/>
      <dgm:spPr/>
      <dgm:t>
        <a:bodyPr/>
        <a:lstStyle/>
        <a:p>
          <a:pPr algn="ctr"/>
          <a:endParaRPr lang="ru-RU"/>
        </a:p>
      </dgm:t>
    </dgm:pt>
    <dgm:pt modelId="{D0D4E53F-2E24-4D34-B309-607D27754BC4}" type="pres">
      <dgm:prSet presAssocID="{D515563E-F633-4942-A308-417930041F5E}" presName="linear" presStyleCnt="0">
        <dgm:presLayoutVars>
          <dgm:animLvl val="lvl"/>
          <dgm:resizeHandles val="exact"/>
        </dgm:presLayoutVars>
      </dgm:prSet>
      <dgm:spPr/>
      <dgm:t>
        <a:bodyPr/>
        <a:lstStyle/>
        <a:p>
          <a:endParaRPr lang="ru-RU"/>
        </a:p>
      </dgm:t>
    </dgm:pt>
    <dgm:pt modelId="{1092591C-B664-4D5E-A02D-739531D5715E}" type="pres">
      <dgm:prSet presAssocID="{F4A6A127-B17D-4876-93C6-6C7C2FC788A3}" presName="parentText" presStyleLbl="node1" presStyleIdx="0" presStyleCnt="1">
        <dgm:presLayoutVars>
          <dgm:chMax val="0"/>
          <dgm:bulletEnabled val="1"/>
        </dgm:presLayoutVars>
      </dgm:prSet>
      <dgm:spPr/>
      <dgm:t>
        <a:bodyPr/>
        <a:lstStyle/>
        <a:p>
          <a:endParaRPr lang="ru-RU"/>
        </a:p>
      </dgm:t>
    </dgm:pt>
  </dgm:ptLst>
  <dgm:cxnLst>
    <dgm:cxn modelId="{2FF6DA1A-1542-4865-A3B0-805C0EAB950F}" type="presOf" srcId="{D515563E-F633-4942-A308-417930041F5E}" destId="{D0D4E53F-2E24-4D34-B309-607D27754BC4}" srcOrd="0" destOrd="0" presId="urn:microsoft.com/office/officeart/2005/8/layout/vList2"/>
    <dgm:cxn modelId="{B9F6383F-2395-4EB7-9B9B-DD5F4E5A6E03}" srcId="{D515563E-F633-4942-A308-417930041F5E}" destId="{F4A6A127-B17D-4876-93C6-6C7C2FC788A3}" srcOrd="0" destOrd="0" parTransId="{CE14B5B4-5ADC-47B9-822F-076B18549E4B}" sibTransId="{98CC33FE-5558-42A8-906D-ACD115D712F4}"/>
    <dgm:cxn modelId="{CCDF16C7-5D17-4B3F-B184-838A044816D1}" type="presOf" srcId="{F4A6A127-B17D-4876-93C6-6C7C2FC788A3}" destId="{1092591C-B664-4D5E-A02D-739531D5715E}" srcOrd="0" destOrd="0" presId="urn:microsoft.com/office/officeart/2005/8/layout/vList2"/>
    <dgm:cxn modelId="{226A8581-8B2F-49E4-9B54-F91AE85A8839}" type="presParOf" srcId="{D0D4E53F-2E24-4D34-B309-607D27754BC4}" destId="{1092591C-B664-4D5E-A02D-739531D5715E}" srcOrd="0" destOrd="0" presId="urn:microsoft.com/office/officeart/2005/8/layout/vList2"/>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DA2D82-6B11-409C-9B2B-08D4E02DEC29}"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endParaRPr lang="ru-RU"/>
        </a:p>
      </dgm:t>
    </dgm:pt>
    <dgm:pt modelId="{973BADC8-9B5B-4634-935F-33A0F46B1DC5}">
      <dgm:prSet/>
      <dgm:spPr/>
      <dgm:t>
        <a:bodyPr/>
        <a:lstStyle/>
        <a:p>
          <a:pPr rtl="0"/>
          <a:r>
            <a:rPr lang="ru-RU" b="1" dirty="0" smtClean="0"/>
            <a:t>Подвид ДО – «дополнительное образование детей и взрослых»</a:t>
          </a:r>
          <a:endParaRPr lang="ru-RU" b="1" dirty="0"/>
        </a:p>
      </dgm:t>
    </dgm:pt>
    <dgm:pt modelId="{A47067B5-4DE8-4F98-A947-B69C652815D7}" type="parTrans" cxnId="{AB3EBDF6-4D0B-4067-A84E-EEAAD70D5F79}">
      <dgm:prSet/>
      <dgm:spPr/>
      <dgm:t>
        <a:bodyPr/>
        <a:lstStyle/>
        <a:p>
          <a:endParaRPr lang="ru-RU"/>
        </a:p>
      </dgm:t>
    </dgm:pt>
    <dgm:pt modelId="{D602FE89-3974-4B86-BD6A-030243495A6F}" type="sibTrans" cxnId="{AB3EBDF6-4D0B-4067-A84E-EEAAD70D5F79}">
      <dgm:prSet/>
      <dgm:spPr/>
      <dgm:t>
        <a:bodyPr/>
        <a:lstStyle/>
        <a:p>
          <a:endParaRPr lang="ru-RU"/>
        </a:p>
      </dgm:t>
    </dgm:pt>
    <dgm:pt modelId="{78E532A8-9D7F-44F9-BD4D-75AF1EAE930A}">
      <dgm:prSet/>
      <dgm:spPr/>
      <dgm:t>
        <a:bodyPr/>
        <a:lstStyle/>
        <a:p>
          <a:pPr rtl="0"/>
          <a:r>
            <a:rPr lang="ru-RU" b="1" dirty="0" smtClean="0"/>
            <a:t>Качество образования</a:t>
          </a:r>
          <a:endParaRPr lang="ru-RU" b="1" dirty="0"/>
        </a:p>
      </dgm:t>
    </dgm:pt>
    <dgm:pt modelId="{29A03A11-B741-43F0-881C-D9C3D4D5A829}" type="parTrans" cxnId="{FDC3F2E9-6EF5-4C3C-A2BB-452E406A8AFA}">
      <dgm:prSet/>
      <dgm:spPr/>
      <dgm:t>
        <a:bodyPr/>
        <a:lstStyle/>
        <a:p>
          <a:endParaRPr lang="ru-RU"/>
        </a:p>
      </dgm:t>
    </dgm:pt>
    <dgm:pt modelId="{228BD6DA-DCAA-4FF5-971F-6E2784832C98}" type="sibTrans" cxnId="{FDC3F2E9-6EF5-4C3C-A2BB-452E406A8AFA}">
      <dgm:prSet/>
      <dgm:spPr/>
      <dgm:t>
        <a:bodyPr/>
        <a:lstStyle/>
        <a:p>
          <a:endParaRPr lang="ru-RU"/>
        </a:p>
      </dgm:t>
    </dgm:pt>
    <dgm:pt modelId="{3BA2B580-8691-4BAA-8831-34E0E98E76D6}">
      <dgm:prSet/>
      <dgm:spPr/>
      <dgm:t>
        <a:bodyPr/>
        <a:lstStyle/>
        <a:p>
          <a:pPr rtl="0"/>
          <a:r>
            <a:rPr lang="ru-RU" b="1" dirty="0" smtClean="0"/>
            <a:t>ВСОКО – внутренняя система оценки качества образования</a:t>
          </a:r>
          <a:endParaRPr lang="ru-RU" b="1" dirty="0"/>
        </a:p>
      </dgm:t>
    </dgm:pt>
    <dgm:pt modelId="{17B4F438-135F-44A7-8F0E-6EA21DB26476}" type="parTrans" cxnId="{F5B36F0E-0FB8-423C-857D-99A57CC2605A}">
      <dgm:prSet/>
      <dgm:spPr/>
      <dgm:t>
        <a:bodyPr/>
        <a:lstStyle/>
        <a:p>
          <a:endParaRPr lang="ru-RU"/>
        </a:p>
      </dgm:t>
    </dgm:pt>
    <dgm:pt modelId="{E22179A4-DB50-4D9D-BFE6-9B17BDCC9CDC}" type="sibTrans" cxnId="{F5B36F0E-0FB8-423C-857D-99A57CC2605A}">
      <dgm:prSet/>
      <dgm:spPr/>
      <dgm:t>
        <a:bodyPr/>
        <a:lstStyle/>
        <a:p>
          <a:endParaRPr lang="ru-RU"/>
        </a:p>
      </dgm:t>
    </dgm:pt>
    <dgm:pt modelId="{82E07092-0CFE-4D29-997C-882DE6664CE4}">
      <dgm:prSet/>
      <dgm:spPr/>
      <dgm:t>
        <a:bodyPr/>
        <a:lstStyle/>
        <a:p>
          <a:pPr rtl="0"/>
          <a:r>
            <a:rPr lang="ru-RU" b="1" dirty="0" smtClean="0"/>
            <a:t>НОКО – независимая оценка качества образования</a:t>
          </a:r>
          <a:endParaRPr lang="ru-RU" b="1" dirty="0"/>
        </a:p>
      </dgm:t>
    </dgm:pt>
    <dgm:pt modelId="{07569BB2-8D28-4BA0-A5A0-6A34EAF13B2A}" type="parTrans" cxnId="{2383BAA1-D5B2-4892-AE6A-210B9B1AE637}">
      <dgm:prSet/>
      <dgm:spPr/>
      <dgm:t>
        <a:bodyPr/>
        <a:lstStyle/>
        <a:p>
          <a:endParaRPr lang="ru-RU"/>
        </a:p>
      </dgm:t>
    </dgm:pt>
    <dgm:pt modelId="{010142E1-BE46-4214-B525-0DC5E1F03725}" type="sibTrans" cxnId="{2383BAA1-D5B2-4892-AE6A-210B9B1AE637}">
      <dgm:prSet/>
      <dgm:spPr/>
      <dgm:t>
        <a:bodyPr/>
        <a:lstStyle/>
        <a:p>
          <a:endParaRPr lang="ru-RU"/>
        </a:p>
      </dgm:t>
    </dgm:pt>
    <dgm:pt modelId="{9F5FDAD0-4233-412A-AA8F-216B6D7E9BA0}" type="pres">
      <dgm:prSet presAssocID="{CCDA2D82-6B11-409C-9B2B-08D4E02DEC29}" presName="linear" presStyleCnt="0">
        <dgm:presLayoutVars>
          <dgm:animLvl val="lvl"/>
          <dgm:resizeHandles val="exact"/>
        </dgm:presLayoutVars>
      </dgm:prSet>
      <dgm:spPr/>
    </dgm:pt>
    <dgm:pt modelId="{3551AFA2-E7FA-42F0-92C2-F33024DE43CE}" type="pres">
      <dgm:prSet presAssocID="{973BADC8-9B5B-4634-935F-33A0F46B1DC5}" presName="parentText" presStyleLbl="node1" presStyleIdx="0" presStyleCnt="4">
        <dgm:presLayoutVars>
          <dgm:chMax val="0"/>
          <dgm:bulletEnabled val="1"/>
        </dgm:presLayoutVars>
      </dgm:prSet>
      <dgm:spPr/>
    </dgm:pt>
    <dgm:pt modelId="{C3FEF9F8-4E93-4558-AE07-31F9B61721FF}" type="pres">
      <dgm:prSet presAssocID="{D602FE89-3974-4B86-BD6A-030243495A6F}" presName="spacer" presStyleCnt="0"/>
      <dgm:spPr/>
    </dgm:pt>
    <dgm:pt modelId="{4DFFFA7D-D01E-4547-B4B4-0E6E2F7677BF}" type="pres">
      <dgm:prSet presAssocID="{78E532A8-9D7F-44F9-BD4D-75AF1EAE930A}" presName="parentText" presStyleLbl="node1" presStyleIdx="1" presStyleCnt="4">
        <dgm:presLayoutVars>
          <dgm:chMax val="0"/>
          <dgm:bulletEnabled val="1"/>
        </dgm:presLayoutVars>
      </dgm:prSet>
      <dgm:spPr/>
    </dgm:pt>
    <dgm:pt modelId="{426C9D0F-B345-4E1D-BAC0-86DAF67BAB39}" type="pres">
      <dgm:prSet presAssocID="{228BD6DA-DCAA-4FF5-971F-6E2784832C98}" presName="spacer" presStyleCnt="0"/>
      <dgm:spPr/>
    </dgm:pt>
    <dgm:pt modelId="{0B554338-948B-4756-B488-4C499C3D80D1}" type="pres">
      <dgm:prSet presAssocID="{3BA2B580-8691-4BAA-8831-34E0E98E76D6}" presName="parentText" presStyleLbl="node1" presStyleIdx="2" presStyleCnt="4">
        <dgm:presLayoutVars>
          <dgm:chMax val="0"/>
          <dgm:bulletEnabled val="1"/>
        </dgm:presLayoutVars>
      </dgm:prSet>
      <dgm:spPr/>
    </dgm:pt>
    <dgm:pt modelId="{66866B96-4CD1-40CD-8128-A55E8FFE4F04}" type="pres">
      <dgm:prSet presAssocID="{E22179A4-DB50-4D9D-BFE6-9B17BDCC9CDC}" presName="spacer" presStyleCnt="0"/>
      <dgm:spPr/>
    </dgm:pt>
    <dgm:pt modelId="{05BDFF35-B9D1-4EDD-A130-91612B7819B5}" type="pres">
      <dgm:prSet presAssocID="{82E07092-0CFE-4D29-997C-882DE6664CE4}" presName="parentText" presStyleLbl="node1" presStyleIdx="3" presStyleCnt="4">
        <dgm:presLayoutVars>
          <dgm:chMax val="0"/>
          <dgm:bulletEnabled val="1"/>
        </dgm:presLayoutVars>
      </dgm:prSet>
      <dgm:spPr/>
    </dgm:pt>
  </dgm:ptLst>
  <dgm:cxnLst>
    <dgm:cxn modelId="{FDC3F2E9-6EF5-4C3C-A2BB-452E406A8AFA}" srcId="{CCDA2D82-6B11-409C-9B2B-08D4E02DEC29}" destId="{78E532A8-9D7F-44F9-BD4D-75AF1EAE930A}" srcOrd="1" destOrd="0" parTransId="{29A03A11-B741-43F0-881C-D9C3D4D5A829}" sibTransId="{228BD6DA-DCAA-4FF5-971F-6E2784832C98}"/>
    <dgm:cxn modelId="{B0BC3AC0-1BAC-4FB9-B374-654BE258D538}" type="presOf" srcId="{78E532A8-9D7F-44F9-BD4D-75AF1EAE930A}" destId="{4DFFFA7D-D01E-4547-B4B4-0E6E2F7677BF}" srcOrd="0" destOrd="0" presId="urn:microsoft.com/office/officeart/2005/8/layout/vList2"/>
    <dgm:cxn modelId="{F6991414-74FB-49B0-9AC4-C7F5EBD3B400}" type="presOf" srcId="{CCDA2D82-6B11-409C-9B2B-08D4E02DEC29}" destId="{9F5FDAD0-4233-412A-AA8F-216B6D7E9BA0}" srcOrd="0" destOrd="0" presId="urn:microsoft.com/office/officeart/2005/8/layout/vList2"/>
    <dgm:cxn modelId="{073C5A87-42FC-4291-8C80-9061411D0117}" type="presOf" srcId="{82E07092-0CFE-4D29-997C-882DE6664CE4}" destId="{05BDFF35-B9D1-4EDD-A130-91612B7819B5}" srcOrd="0" destOrd="0" presId="urn:microsoft.com/office/officeart/2005/8/layout/vList2"/>
    <dgm:cxn modelId="{AB3EBDF6-4D0B-4067-A84E-EEAAD70D5F79}" srcId="{CCDA2D82-6B11-409C-9B2B-08D4E02DEC29}" destId="{973BADC8-9B5B-4634-935F-33A0F46B1DC5}" srcOrd="0" destOrd="0" parTransId="{A47067B5-4DE8-4F98-A947-B69C652815D7}" sibTransId="{D602FE89-3974-4B86-BD6A-030243495A6F}"/>
    <dgm:cxn modelId="{2485EE1C-402F-4EBB-AEB4-CD650E69F4DE}" type="presOf" srcId="{973BADC8-9B5B-4634-935F-33A0F46B1DC5}" destId="{3551AFA2-E7FA-42F0-92C2-F33024DE43CE}" srcOrd="0" destOrd="0" presId="urn:microsoft.com/office/officeart/2005/8/layout/vList2"/>
    <dgm:cxn modelId="{2383BAA1-D5B2-4892-AE6A-210B9B1AE637}" srcId="{CCDA2D82-6B11-409C-9B2B-08D4E02DEC29}" destId="{82E07092-0CFE-4D29-997C-882DE6664CE4}" srcOrd="3" destOrd="0" parTransId="{07569BB2-8D28-4BA0-A5A0-6A34EAF13B2A}" sibTransId="{010142E1-BE46-4214-B525-0DC5E1F03725}"/>
    <dgm:cxn modelId="{298AC2D3-5C26-44FF-BDF8-FC8AF4C6C6D3}" type="presOf" srcId="{3BA2B580-8691-4BAA-8831-34E0E98E76D6}" destId="{0B554338-948B-4756-B488-4C499C3D80D1}" srcOrd="0" destOrd="0" presId="urn:microsoft.com/office/officeart/2005/8/layout/vList2"/>
    <dgm:cxn modelId="{F5B36F0E-0FB8-423C-857D-99A57CC2605A}" srcId="{CCDA2D82-6B11-409C-9B2B-08D4E02DEC29}" destId="{3BA2B580-8691-4BAA-8831-34E0E98E76D6}" srcOrd="2" destOrd="0" parTransId="{17B4F438-135F-44A7-8F0E-6EA21DB26476}" sibTransId="{E22179A4-DB50-4D9D-BFE6-9B17BDCC9CDC}"/>
    <dgm:cxn modelId="{5192DC74-A3B1-4C5C-8D5F-341866B0346F}" type="presParOf" srcId="{9F5FDAD0-4233-412A-AA8F-216B6D7E9BA0}" destId="{3551AFA2-E7FA-42F0-92C2-F33024DE43CE}" srcOrd="0" destOrd="0" presId="urn:microsoft.com/office/officeart/2005/8/layout/vList2"/>
    <dgm:cxn modelId="{8CBD918E-93C7-41FC-B19C-6695B1C0C61F}" type="presParOf" srcId="{9F5FDAD0-4233-412A-AA8F-216B6D7E9BA0}" destId="{C3FEF9F8-4E93-4558-AE07-31F9B61721FF}" srcOrd="1" destOrd="0" presId="urn:microsoft.com/office/officeart/2005/8/layout/vList2"/>
    <dgm:cxn modelId="{E9C28E1C-10F3-4D66-91C1-32E887B87FBF}" type="presParOf" srcId="{9F5FDAD0-4233-412A-AA8F-216B6D7E9BA0}" destId="{4DFFFA7D-D01E-4547-B4B4-0E6E2F7677BF}" srcOrd="2" destOrd="0" presId="urn:microsoft.com/office/officeart/2005/8/layout/vList2"/>
    <dgm:cxn modelId="{C74529BA-DAA7-4BA4-BCC4-D7BF6BB7D684}" type="presParOf" srcId="{9F5FDAD0-4233-412A-AA8F-216B6D7E9BA0}" destId="{426C9D0F-B345-4E1D-BAC0-86DAF67BAB39}" srcOrd="3" destOrd="0" presId="urn:microsoft.com/office/officeart/2005/8/layout/vList2"/>
    <dgm:cxn modelId="{1FEF6354-5D84-4366-A61F-71097AA4FA64}" type="presParOf" srcId="{9F5FDAD0-4233-412A-AA8F-216B6D7E9BA0}" destId="{0B554338-948B-4756-B488-4C499C3D80D1}" srcOrd="4" destOrd="0" presId="urn:microsoft.com/office/officeart/2005/8/layout/vList2"/>
    <dgm:cxn modelId="{77056063-EF62-49A2-B0B5-1C16069933F4}" type="presParOf" srcId="{9F5FDAD0-4233-412A-AA8F-216B6D7E9BA0}" destId="{66866B96-4CD1-40CD-8128-A55E8FFE4F04}" srcOrd="5" destOrd="0" presId="urn:microsoft.com/office/officeart/2005/8/layout/vList2"/>
    <dgm:cxn modelId="{E6E192EB-396D-4443-95D8-83EC653CE95A}" type="presParOf" srcId="{9F5FDAD0-4233-412A-AA8F-216B6D7E9BA0}" destId="{05BDFF35-B9D1-4EDD-A130-91612B7819B5}"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0F6614-104A-4E0E-9E8E-52AFB1519C81}"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ru-RU"/>
        </a:p>
      </dgm:t>
    </dgm:pt>
    <dgm:pt modelId="{8CBA42A0-0262-4C04-9F00-6C032AE086DC}">
      <dgm:prSet/>
      <dgm:spPr/>
      <dgm:t>
        <a:bodyPr/>
        <a:lstStyle/>
        <a:p>
          <a:pPr rtl="0"/>
          <a:r>
            <a:rPr lang="ru-RU" b="1" dirty="0" smtClean="0"/>
            <a:t>Статья 2 ФЗ-273 </a:t>
          </a:r>
        </a:p>
        <a:p>
          <a:pPr rtl="0"/>
          <a:r>
            <a:rPr lang="ru-RU" b="1" dirty="0" smtClean="0"/>
            <a:t>П.  14) ДОПОЛНИТЕЛЬНОЕ ОБРАЗОВАНИЕ </a:t>
          </a:r>
          <a:r>
            <a:rPr lang="ru-RU" b="1" dirty="0" smtClean="0">
              <a:solidFill>
                <a:srgbClr val="FF0000"/>
              </a:solidFill>
            </a:rPr>
            <a:t>- вид образования, который </a:t>
          </a:r>
          <a:r>
            <a:rPr lang="ru-RU" b="1" dirty="0" smtClean="0"/>
            <a:t>направлен на всестороннее удовлетворение образовательных потребностей человека в интеллектуальном, духовно-нравственном, физическом и (или) профессиональном совершенствовании и </a:t>
          </a:r>
          <a:r>
            <a:rPr lang="ru-RU" b="1" dirty="0" smtClean="0">
              <a:solidFill>
                <a:srgbClr val="FF0000"/>
              </a:solidFill>
            </a:rPr>
            <a:t>не сопровождается повышением уровня образования </a:t>
          </a:r>
          <a:endParaRPr lang="ru-RU" b="1" dirty="0">
            <a:solidFill>
              <a:srgbClr val="FF0000"/>
            </a:solidFill>
          </a:endParaRPr>
        </a:p>
      </dgm:t>
    </dgm:pt>
    <dgm:pt modelId="{CD755830-338D-4AA5-A955-5FE33ED1D0AF}" type="parTrans" cxnId="{8270CB7C-A17B-4E75-B9FA-D4F3A59249C4}">
      <dgm:prSet/>
      <dgm:spPr/>
      <dgm:t>
        <a:bodyPr/>
        <a:lstStyle/>
        <a:p>
          <a:endParaRPr lang="ru-RU"/>
        </a:p>
      </dgm:t>
    </dgm:pt>
    <dgm:pt modelId="{57DD4DA8-54E0-4ECB-9B60-9709D38EB403}" type="sibTrans" cxnId="{8270CB7C-A17B-4E75-B9FA-D4F3A59249C4}">
      <dgm:prSet/>
      <dgm:spPr/>
      <dgm:t>
        <a:bodyPr/>
        <a:lstStyle/>
        <a:p>
          <a:endParaRPr lang="ru-RU"/>
        </a:p>
      </dgm:t>
    </dgm:pt>
    <dgm:pt modelId="{F721EC84-1B92-4A32-983A-5E9ACC4F0B81}" type="pres">
      <dgm:prSet presAssocID="{340F6614-104A-4E0E-9E8E-52AFB1519C81}" presName="linear" presStyleCnt="0">
        <dgm:presLayoutVars>
          <dgm:animLvl val="lvl"/>
          <dgm:resizeHandles val="exact"/>
        </dgm:presLayoutVars>
      </dgm:prSet>
      <dgm:spPr/>
    </dgm:pt>
    <dgm:pt modelId="{20DC9797-6FAE-4AC1-9716-C0ED26432B5A}" type="pres">
      <dgm:prSet presAssocID="{8CBA42A0-0262-4C04-9F00-6C032AE086DC}" presName="parentText" presStyleLbl="node1" presStyleIdx="0" presStyleCnt="1">
        <dgm:presLayoutVars>
          <dgm:chMax val="0"/>
          <dgm:bulletEnabled val="1"/>
        </dgm:presLayoutVars>
      </dgm:prSet>
      <dgm:spPr/>
      <dgm:t>
        <a:bodyPr/>
        <a:lstStyle/>
        <a:p>
          <a:endParaRPr lang="ru-RU"/>
        </a:p>
      </dgm:t>
    </dgm:pt>
  </dgm:ptLst>
  <dgm:cxnLst>
    <dgm:cxn modelId="{B6B8CB47-02C0-4C3F-8BF1-090421BF9191}" type="presOf" srcId="{8CBA42A0-0262-4C04-9F00-6C032AE086DC}" destId="{20DC9797-6FAE-4AC1-9716-C0ED26432B5A}" srcOrd="0" destOrd="0" presId="urn:microsoft.com/office/officeart/2005/8/layout/vList2"/>
    <dgm:cxn modelId="{8270CB7C-A17B-4E75-B9FA-D4F3A59249C4}" srcId="{340F6614-104A-4E0E-9E8E-52AFB1519C81}" destId="{8CBA42A0-0262-4C04-9F00-6C032AE086DC}" srcOrd="0" destOrd="0" parTransId="{CD755830-338D-4AA5-A955-5FE33ED1D0AF}" sibTransId="{57DD4DA8-54E0-4ECB-9B60-9709D38EB403}"/>
    <dgm:cxn modelId="{0FC209A4-9909-4E9C-9DDF-824BACC7DF8F}" type="presOf" srcId="{340F6614-104A-4E0E-9E8E-52AFB1519C81}" destId="{F721EC84-1B92-4A32-983A-5E9ACC4F0B81}" srcOrd="0" destOrd="0" presId="urn:microsoft.com/office/officeart/2005/8/layout/vList2"/>
    <dgm:cxn modelId="{1BEFFE7B-F7D7-4980-B795-013F9599D5FB}" type="presParOf" srcId="{F721EC84-1B92-4A32-983A-5E9ACC4F0B81}" destId="{20DC9797-6FAE-4AC1-9716-C0ED26432B5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EFEC02-9147-4436-A0A5-24330AEF79F6}"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ru-RU"/>
        </a:p>
      </dgm:t>
    </dgm:pt>
    <dgm:pt modelId="{C6675E28-C7A9-4D22-83BE-6A730EC17F60}">
      <dgm:prSet/>
      <dgm:spPr/>
      <dgm:t>
        <a:bodyPr/>
        <a:lstStyle/>
        <a:p>
          <a:pPr rtl="0"/>
          <a:r>
            <a:rPr lang="ru-RU" b="1" dirty="0" smtClean="0"/>
            <a:t>Статья 75   ФЗ-273 </a:t>
          </a:r>
          <a:r>
            <a:rPr lang="ru-RU" dirty="0" smtClean="0"/>
            <a:t>П. 1. </a:t>
          </a:r>
        </a:p>
        <a:p>
          <a:pPr rtl="0"/>
          <a:r>
            <a:rPr lang="ru-RU" b="1" dirty="0" smtClean="0">
              <a:solidFill>
                <a:srgbClr val="FF0000"/>
              </a:solidFill>
            </a:rPr>
            <a:t>ДОПОЛНИТЕЛЬНОЕ ОБРАЗОВАНИЕ ДЕТЕЙ И ВЗРОСЛЫХ </a:t>
          </a:r>
          <a:r>
            <a:rPr lang="ru-RU" dirty="0" smtClean="0"/>
            <a:t>направлено на формирование и развитие творческих способностей детей и взрослых, удовлетворение их индивидуальных потребностей в интеллектуальном, нравственном и физическом совершенствовании, формирование культуры здорового и безопасного образа жизни, укрепление здоровья, а также на организацию их свободного времени. Дополнительное образование детей </a:t>
          </a:r>
          <a:r>
            <a:rPr lang="ru-RU" b="1" dirty="0" smtClean="0">
              <a:solidFill>
                <a:srgbClr val="FF0000"/>
              </a:solidFill>
            </a:rPr>
            <a:t>ОБЕСПЕЧИВАЕТ ИХ АДАПТАЦИЮ К ЖИЗНИ В ОБЩЕСТВЕ</a:t>
          </a:r>
          <a:r>
            <a:rPr lang="ru-RU" dirty="0" smtClean="0">
              <a:solidFill>
                <a:srgbClr val="FF0000"/>
              </a:solidFill>
            </a:rPr>
            <a:t>, </a:t>
          </a:r>
          <a:r>
            <a:rPr lang="ru-RU" b="1" dirty="0" smtClean="0">
              <a:solidFill>
                <a:srgbClr val="FF0000"/>
              </a:solidFill>
            </a:rPr>
            <a:t>ПРОФЕССИОНАЛЬНУЮ ОРИЕНТАЦИЮ</a:t>
          </a:r>
          <a:r>
            <a:rPr lang="ru-RU" dirty="0" smtClean="0">
              <a:solidFill>
                <a:srgbClr val="FF0000"/>
              </a:solidFill>
            </a:rPr>
            <a:t>, А ТАКЖЕ </a:t>
          </a:r>
          <a:r>
            <a:rPr lang="ru-RU" b="1" dirty="0" smtClean="0">
              <a:solidFill>
                <a:srgbClr val="FF0000"/>
              </a:solidFill>
            </a:rPr>
            <a:t>ВЫЯВЛЕНИЕ И ПОДДЕРЖКУ ДЕТЕЙ, ПРОЯВИВШИХ ВЫДАЮЩИЕСЯ СПОСОБНОСТИ</a:t>
          </a:r>
          <a:r>
            <a:rPr lang="ru-RU" dirty="0" smtClean="0"/>
            <a:t>. Дополнительные общеобразовательные программы для детей должны учитывать возрастные и индивидуальные особенности детей.</a:t>
          </a:r>
          <a:endParaRPr lang="ru-RU" dirty="0"/>
        </a:p>
      </dgm:t>
    </dgm:pt>
    <dgm:pt modelId="{CB39A25F-CBB1-4C4B-BA08-0DF63934785E}" type="parTrans" cxnId="{7FC2CC0E-A47C-4EBF-9BB9-8B3D8662B36A}">
      <dgm:prSet/>
      <dgm:spPr/>
      <dgm:t>
        <a:bodyPr/>
        <a:lstStyle/>
        <a:p>
          <a:endParaRPr lang="ru-RU"/>
        </a:p>
      </dgm:t>
    </dgm:pt>
    <dgm:pt modelId="{41940DE5-F919-4D52-A1DD-B090F21F0025}" type="sibTrans" cxnId="{7FC2CC0E-A47C-4EBF-9BB9-8B3D8662B36A}">
      <dgm:prSet/>
      <dgm:spPr/>
      <dgm:t>
        <a:bodyPr/>
        <a:lstStyle/>
        <a:p>
          <a:endParaRPr lang="ru-RU"/>
        </a:p>
      </dgm:t>
    </dgm:pt>
    <dgm:pt modelId="{8F9ECABF-39AC-4F1F-AC8C-2CF3FF8CD824}" type="pres">
      <dgm:prSet presAssocID="{83EFEC02-9147-4436-A0A5-24330AEF79F6}" presName="linear" presStyleCnt="0">
        <dgm:presLayoutVars>
          <dgm:animLvl val="lvl"/>
          <dgm:resizeHandles val="exact"/>
        </dgm:presLayoutVars>
      </dgm:prSet>
      <dgm:spPr/>
    </dgm:pt>
    <dgm:pt modelId="{762DEDBB-E240-4E52-9A47-F8004CC22D48}" type="pres">
      <dgm:prSet presAssocID="{C6675E28-C7A9-4D22-83BE-6A730EC17F60}" presName="parentText" presStyleLbl="node1" presStyleIdx="0" presStyleCnt="1">
        <dgm:presLayoutVars>
          <dgm:chMax val="0"/>
          <dgm:bulletEnabled val="1"/>
        </dgm:presLayoutVars>
      </dgm:prSet>
      <dgm:spPr/>
      <dgm:t>
        <a:bodyPr/>
        <a:lstStyle/>
        <a:p>
          <a:endParaRPr lang="ru-RU"/>
        </a:p>
      </dgm:t>
    </dgm:pt>
  </dgm:ptLst>
  <dgm:cxnLst>
    <dgm:cxn modelId="{7FC2CC0E-A47C-4EBF-9BB9-8B3D8662B36A}" srcId="{83EFEC02-9147-4436-A0A5-24330AEF79F6}" destId="{C6675E28-C7A9-4D22-83BE-6A730EC17F60}" srcOrd="0" destOrd="0" parTransId="{CB39A25F-CBB1-4C4B-BA08-0DF63934785E}" sibTransId="{41940DE5-F919-4D52-A1DD-B090F21F0025}"/>
    <dgm:cxn modelId="{39E333CE-4B71-4FDF-8775-648DCE89735A}" type="presOf" srcId="{83EFEC02-9147-4436-A0A5-24330AEF79F6}" destId="{8F9ECABF-39AC-4F1F-AC8C-2CF3FF8CD824}" srcOrd="0" destOrd="0" presId="urn:microsoft.com/office/officeart/2005/8/layout/vList2"/>
    <dgm:cxn modelId="{2A89E09A-B90A-4B6C-9E60-3F420B42E87C}" type="presOf" srcId="{C6675E28-C7A9-4D22-83BE-6A730EC17F60}" destId="{762DEDBB-E240-4E52-9A47-F8004CC22D48}" srcOrd="0" destOrd="0" presId="urn:microsoft.com/office/officeart/2005/8/layout/vList2"/>
    <dgm:cxn modelId="{643733AD-61A3-4DAE-BB55-123D545A6A0C}" type="presParOf" srcId="{8F9ECABF-39AC-4F1F-AC8C-2CF3FF8CD824}" destId="{762DEDBB-E240-4E52-9A47-F8004CC22D48}"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D1A99A8-BF55-493A-B7A2-BF96B56C0319}" type="doc">
      <dgm:prSet loTypeId="urn:microsoft.com/office/officeart/2005/8/layout/vList2" loCatId="list" qsTypeId="urn:microsoft.com/office/officeart/2005/8/quickstyle/3d1" qsCatId="3D" csTypeId="urn:microsoft.com/office/officeart/2005/8/colors/accent0_1" csCatId="mainScheme" phldr="1"/>
      <dgm:spPr/>
      <dgm:t>
        <a:bodyPr/>
        <a:lstStyle/>
        <a:p>
          <a:endParaRPr lang="ru-RU"/>
        </a:p>
      </dgm:t>
    </dgm:pt>
    <dgm:pt modelId="{6EDFB182-42EA-4CC8-8ED5-B5A4DDE54F5D}">
      <dgm:prSet/>
      <dgm:spPr/>
      <dgm:t>
        <a:bodyPr/>
        <a:lstStyle/>
        <a:p>
          <a:pPr rtl="0"/>
          <a:r>
            <a:rPr lang="ru-RU" dirty="0" smtClean="0"/>
            <a:t>П.29. ст.2. 273-ФЗ 29) </a:t>
          </a:r>
          <a:r>
            <a:rPr lang="ru-RU" b="1" dirty="0" smtClean="0"/>
            <a:t>качество образования </a:t>
          </a:r>
          <a:r>
            <a:rPr lang="ru-RU" dirty="0" smtClean="0"/>
            <a:t>- комплексная характеристика </a:t>
          </a:r>
          <a:r>
            <a:rPr lang="ru-RU" b="1" dirty="0" smtClean="0"/>
            <a:t>образовательной деятельности и подготовки обучающегося, </a:t>
          </a:r>
          <a:r>
            <a:rPr lang="ru-RU" i="1" dirty="0" smtClean="0"/>
            <a:t>выражающая степень их соответствия федеральным государственным образовательным стандартам, образовательным стандартам, федеральным государственным требованиям </a:t>
          </a:r>
          <a:r>
            <a:rPr lang="ru-RU" dirty="0" smtClean="0"/>
            <a:t>и (или) </a:t>
          </a:r>
          <a:r>
            <a:rPr lang="ru-RU" b="1" dirty="0" smtClean="0"/>
            <a:t>потребностям физического или юридического лица</a:t>
          </a:r>
          <a:r>
            <a:rPr lang="ru-RU" dirty="0" smtClean="0"/>
            <a:t>, в интересах которого осуществляется образовательная деятельность, в том числе </a:t>
          </a:r>
          <a:r>
            <a:rPr lang="ru-RU" b="1" dirty="0" smtClean="0"/>
            <a:t>СТЕПЕНЬ ДОСТИЖЕНИЯ ПЛАНИРУЕМЫХ РЕЗУЛЬТАТОВ ОБРАЗОВАТЕЛЬНОЙ ПРОГРАММЫ</a:t>
          </a:r>
          <a:endParaRPr lang="ru-RU" dirty="0"/>
        </a:p>
      </dgm:t>
    </dgm:pt>
    <dgm:pt modelId="{B310EDA9-91EA-4AA8-A1B3-6EE4105A535E}" type="parTrans" cxnId="{80BE72A2-FE6F-4FC9-856E-299AAFC498A3}">
      <dgm:prSet/>
      <dgm:spPr/>
      <dgm:t>
        <a:bodyPr/>
        <a:lstStyle/>
        <a:p>
          <a:endParaRPr lang="ru-RU"/>
        </a:p>
      </dgm:t>
    </dgm:pt>
    <dgm:pt modelId="{B434D2E0-EA18-49DE-9F0A-EB2900000A4A}" type="sibTrans" cxnId="{80BE72A2-FE6F-4FC9-856E-299AAFC498A3}">
      <dgm:prSet/>
      <dgm:spPr/>
      <dgm:t>
        <a:bodyPr/>
        <a:lstStyle/>
        <a:p>
          <a:endParaRPr lang="ru-RU"/>
        </a:p>
      </dgm:t>
    </dgm:pt>
    <dgm:pt modelId="{B1314C51-47F2-4954-A8A7-3366973A16DB}" type="pres">
      <dgm:prSet presAssocID="{9D1A99A8-BF55-493A-B7A2-BF96B56C0319}" presName="linear" presStyleCnt="0">
        <dgm:presLayoutVars>
          <dgm:animLvl val="lvl"/>
          <dgm:resizeHandles val="exact"/>
        </dgm:presLayoutVars>
      </dgm:prSet>
      <dgm:spPr/>
    </dgm:pt>
    <dgm:pt modelId="{2601565B-DF94-4C5F-9D29-C3319D7FDFEE}" type="pres">
      <dgm:prSet presAssocID="{6EDFB182-42EA-4CC8-8ED5-B5A4DDE54F5D}" presName="parentText" presStyleLbl="node1" presStyleIdx="0" presStyleCnt="1">
        <dgm:presLayoutVars>
          <dgm:chMax val="0"/>
          <dgm:bulletEnabled val="1"/>
        </dgm:presLayoutVars>
      </dgm:prSet>
      <dgm:spPr/>
      <dgm:t>
        <a:bodyPr/>
        <a:lstStyle/>
        <a:p>
          <a:endParaRPr lang="ru-RU"/>
        </a:p>
      </dgm:t>
    </dgm:pt>
  </dgm:ptLst>
  <dgm:cxnLst>
    <dgm:cxn modelId="{E76EFA8F-2234-41F8-A499-5DB4193F4B56}" type="presOf" srcId="{6EDFB182-42EA-4CC8-8ED5-B5A4DDE54F5D}" destId="{2601565B-DF94-4C5F-9D29-C3319D7FDFEE}" srcOrd="0" destOrd="0" presId="urn:microsoft.com/office/officeart/2005/8/layout/vList2"/>
    <dgm:cxn modelId="{854502A0-CAC1-4E6D-B875-438387AECE48}" type="presOf" srcId="{9D1A99A8-BF55-493A-B7A2-BF96B56C0319}" destId="{B1314C51-47F2-4954-A8A7-3366973A16DB}" srcOrd="0" destOrd="0" presId="urn:microsoft.com/office/officeart/2005/8/layout/vList2"/>
    <dgm:cxn modelId="{80BE72A2-FE6F-4FC9-856E-299AAFC498A3}" srcId="{9D1A99A8-BF55-493A-B7A2-BF96B56C0319}" destId="{6EDFB182-42EA-4CC8-8ED5-B5A4DDE54F5D}" srcOrd="0" destOrd="0" parTransId="{B310EDA9-91EA-4AA8-A1B3-6EE4105A535E}" sibTransId="{B434D2E0-EA18-49DE-9F0A-EB2900000A4A}"/>
    <dgm:cxn modelId="{273A4ADD-5113-44F2-B4FC-0ABB20EA42E0}" type="presParOf" srcId="{B1314C51-47F2-4954-A8A7-3366973A16DB}" destId="{2601565B-DF94-4C5F-9D29-C3319D7FDFE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0253737-D8A0-4BA5-87CF-A0332C54D21B}" type="doc">
      <dgm:prSet loTypeId="urn:microsoft.com/office/officeart/2005/8/layout/vList2" loCatId="list" qsTypeId="urn:microsoft.com/office/officeart/2005/8/quickstyle/3d1" qsCatId="3D" csTypeId="urn:microsoft.com/office/officeart/2005/8/colors/accent0_1" csCatId="mainScheme" phldr="1"/>
      <dgm:spPr/>
      <dgm:t>
        <a:bodyPr/>
        <a:lstStyle/>
        <a:p>
          <a:endParaRPr lang="ru-RU"/>
        </a:p>
      </dgm:t>
    </dgm:pt>
    <dgm:pt modelId="{C9B496AE-93B1-4549-B103-9A6D73349974}">
      <dgm:prSet/>
      <dgm:spPr/>
      <dgm:t>
        <a:bodyPr/>
        <a:lstStyle/>
        <a:p>
          <a:pPr rtl="0"/>
          <a:r>
            <a:rPr lang="ru-RU" dirty="0" smtClean="0"/>
            <a:t>Ст. 28 Ч. 6 пункт  7. </a:t>
          </a:r>
          <a:r>
            <a:rPr lang="ru-RU" b="1" dirty="0" smtClean="0"/>
            <a:t>Образовательная организация несет ответственность в установленном законодательством Российской Федерации порядке за </a:t>
          </a:r>
          <a:r>
            <a:rPr lang="ru-RU" dirty="0" smtClean="0"/>
            <a:t>…… </a:t>
          </a:r>
          <a:r>
            <a:rPr lang="ru-RU" b="1" u="sng" dirty="0" smtClean="0"/>
            <a:t>качество образования </a:t>
          </a:r>
          <a:r>
            <a:rPr lang="ru-RU" dirty="0" smtClean="0"/>
            <a:t>своих выпускников. </a:t>
          </a:r>
          <a:endParaRPr lang="ru-RU" b="1" dirty="0"/>
        </a:p>
      </dgm:t>
    </dgm:pt>
    <dgm:pt modelId="{095DC2DC-C4C3-4A97-A9D8-307B598F72C7}" type="parTrans" cxnId="{0ED0B362-DA64-4EB0-9B3D-9F1374A4D1B6}">
      <dgm:prSet/>
      <dgm:spPr/>
      <dgm:t>
        <a:bodyPr/>
        <a:lstStyle/>
        <a:p>
          <a:endParaRPr lang="ru-RU"/>
        </a:p>
      </dgm:t>
    </dgm:pt>
    <dgm:pt modelId="{E8E7AF2D-7BD9-4E21-97F3-F46A4004B07D}" type="sibTrans" cxnId="{0ED0B362-DA64-4EB0-9B3D-9F1374A4D1B6}">
      <dgm:prSet/>
      <dgm:spPr/>
      <dgm:t>
        <a:bodyPr/>
        <a:lstStyle/>
        <a:p>
          <a:endParaRPr lang="ru-RU"/>
        </a:p>
      </dgm:t>
    </dgm:pt>
    <dgm:pt modelId="{60DAC6DA-6CA0-44D8-B658-46CF20F004DD}" type="pres">
      <dgm:prSet presAssocID="{50253737-D8A0-4BA5-87CF-A0332C54D21B}" presName="linear" presStyleCnt="0">
        <dgm:presLayoutVars>
          <dgm:animLvl val="lvl"/>
          <dgm:resizeHandles val="exact"/>
        </dgm:presLayoutVars>
      </dgm:prSet>
      <dgm:spPr/>
    </dgm:pt>
    <dgm:pt modelId="{7C0F89B3-3A87-4478-B758-29E6BBB3179D}" type="pres">
      <dgm:prSet presAssocID="{C9B496AE-93B1-4549-B103-9A6D73349974}" presName="parentText" presStyleLbl="node1" presStyleIdx="0" presStyleCnt="1" custScaleY="114579">
        <dgm:presLayoutVars>
          <dgm:chMax val="0"/>
          <dgm:bulletEnabled val="1"/>
        </dgm:presLayoutVars>
      </dgm:prSet>
      <dgm:spPr/>
    </dgm:pt>
  </dgm:ptLst>
  <dgm:cxnLst>
    <dgm:cxn modelId="{E8C1C778-CEFF-41D9-AE7A-7374FC69BD59}" type="presOf" srcId="{C9B496AE-93B1-4549-B103-9A6D73349974}" destId="{7C0F89B3-3A87-4478-B758-29E6BBB3179D}" srcOrd="0" destOrd="0" presId="urn:microsoft.com/office/officeart/2005/8/layout/vList2"/>
    <dgm:cxn modelId="{C4F677AC-0228-44A8-B13F-D16C2A39AFB5}" type="presOf" srcId="{50253737-D8A0-4BA5-87CF-A0332C54D21B}" destId="{60DAC6DA-6CA0-44D8-B658-46CF20F004DD}" srcOrd="0" destOrd="0" presId="urn:microsoft.com/office/officeart/2005/8/layout/vList2"/>
    <dgm:cxn modelId="{0ED0B362-DA64-4EB0-9B3D-9F1374A4D1B6}" srcId="{50253737-D8A0-4BA5-87CF-A0332C54D21B}" destId="{C9B496AE-93B1-4549-B103-9A6D73349974}" srcOrd="0" destOrd="0" parTransId="{095DC2DC-C4C3-4A97-A9D8-307B598F72C7}" sibTransId="{E8E7AF2D-7BD9-4E21-97F3-F46A4004B07D}"/>
    <dgm:cxn modelId="{240627EE-25FC-4BDE-AA45-9B8D3A9D2354}" type="presParOf" srcId="{60DAC6DA-6CA0-44D8-B658-46CF20F004DD}" destId="{7C0F89B3-3A87-4478-B758-29E6BBB3179D}"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ACF1909-D401-4197-8E85-78EB70C187BF}"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ru-RU"/>
        </a:p>
      </dgm:t>
    </dgm:pt>
    <dgm:pt modelId="{2F6AA476-3543-49AB-BC64-4E08D561312B}">
      <dgm:prSet/>
      <dgm:spPr/>
      <dgm:t>
        <a:bodyPr/>
        <a:lstStyle/>
        <a:p>
          <a:pPr algn="ctr" rtl="0"/>
          <a:r>
            <a:rPr lang="ru-RU" b="1" dirty="0" smtClean="0"/>
            <a:t>Итоговая аттестация (Статья 59)  </a:t>
          </a:r>
          <a:br>
            <a:rPr lang="ru-RU" b="1" dirty="0" smtClean="0"/>
          </a:br>
          <a:r>
            <a:rPr lang="ru-RU" b="1" dirty="0" smtClean="0"/>
            <a:t> </a:t>
          </a:r>
          <a:br>
            <a:rPr lang="ru-RU" b="1" dirty="0" smtClean="0"/>
          </a:br>
          <a:endParaRPr lang="ru-RU" dirty="0"/>
        </a:p>
      </dgm:t>
    </dgm:pt>
    <dgm:pt modelId="{07AEC148-51D5-41D9-BBAE-7A74F74D2F45}" type="parTrans" cxnId="{6C3AE506-2D5D-4D85-994A-0212A608CA98}">
      <dgm:prSet/>
      <dgm:spPr/>
      <dgm:t>
        <a:bodyPr/>
        <a:lstStyle/>
        <a:p>
          <a:endParaRPr lang="ru-RU"/>
        </a:p>
      </dgm:t>
    </dgm:pt>
    <dgm:pt modelId="{A965A543-2AAF-490B-92BC-589101A1C928}" type="sibTrans" cxnId="{6C3AE506-2D5D-4D85-994A-0212A608CA98}">
      <dgm:prSet/>
      <dgm:spPr/>
      <dgm:t>
        <a:bodyPr/>
        <a:lstStyle/>
        <a:p>
          <a:endParaRPr lang="ru-RU"/>
        </a:p>
      </dgm:t>
    </dgm:pt>
    <dgm:pt modelId="{331E7114-F043-4A48-B2A0-61BAD6312952}" type="pres">
      <dgm:prSet presAssocID="{2ACF1909-D401-4197-8E85-78EB70C187BF}" presName="linear" presStyleCnt="0">
        <dgm:presLayoutVars>
          <dgm:animLvl val="lvl"/>
          <dgm:resizeHandles val="exact"/>
        </dgm:presLayoutVars>
      </dgm:prSet>
      <dgm:spPr/>
      <dgm:t>
        <a:bodyPr/>
        <a:lstStyle/>
        <a:p>
          <a:endParaRPr lang="ru-RU"/>
        </a:p>
      </dgm:t>
    </dgm:pt>
    <dgm:pt modelId="{F596FD1B-9106-482B-A141-BE51D180EEE5}" type="pres">
      <dgm:prSet presAssocID="{2F6AA476-3543-49AB-BC64-4E08D561312B}" presName="parentText" presStyleLbl="node1" presStyleIdx="0" presStyleCnt="1" custLinFactNeighborX="1876" custLinFactNeighborY="-3236">
        <dgm:presLayoutVars>
          <dgm:chMax val="0"/>
          <dgm:bulletEnabled val="1"/>
        </dgm:presLayoutVars>
      </dgm:prSet>
      <dgm:spPr/>
      <dgm:t>
        <a:bodyPr/>
        <a:lstStyle/>
        <a:p>
          <a:endParaRPr lang="ru-RU"/>
        </a:p>
      </dgm:t>
    </dgm:pt>
  </dgm:ptLst>
  <dgm:cxnLst>
    <dgm:cxn modelId="{4433671E-7830-4FEB-8775-32A88F40E54D}" type="presOf" srcId="{2F6AA476-3543-49AB-BC64-4E08D561312B}" destId="{F596FD1B-9106-482B-A141-BE51D180EEE5}" srcOrd="0" destOrd="0" presId="urn:microsoft.com/office/officeart/2005/8/layout/vList2"/>
    <dgm:cxn modelId="{D00BCD3B-E3DC-4828-B140-AFCD7061D060}" type="presOf" srcId="{2ACF1909-D401-4197-8E85-78EB70C187BF}" destId="{331E7114-F043-4A48-B2A0-61BAD6312952}" srcOrd="0" destOrd="0" presId="urn:microsoft.com/office/officeart/2005/8/layout/vList2"/>
    <dgm:cxn modelId="{6C3AE506-2D5D-4D85-994A-0212A608CA98}" srcId="{2ACF1909-D401-4197-8E85-78EB70C187BF}" destId="{2F6AA476-3543-49AB-BC64-4E08D561312B}" srcOrd="0" destOrd="0" parTransId="{07AEC148-51D5-41D9-BBAE-7A74F74D2F45}" sibTransId="{A965A543-2AAF-490B-92BC-589101A1C928}"/>
    <dgm:cxn modelId="{B02D4D28-2AB0-4766-B060-8353501251CE}" type="presParOf" srcId="{331E7114-F043-4A48-B2A0-61BAD6312952}" destId="{F596FD1B-9106-482B-A141-BE51D180EEE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34DC25-C0D8-4180-87EC-A3E2D291F67F}">
      <dsp:nvSpPr>
        <dsp:cNvPr id="0" name=""/>
        <dsp:cNvSpPr/>
      </dsp:nvSpPr>
      <dsp:spPr>
        <a:xfrm>
          <a:off x="0" y="21057"/>
          <a:ext cx="7772400" cy="2334149"/>
        </a:xfrm>
        <a:prstGeom prst="round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ru-RU" sz="3500" b="1" kern="1200" dirty="0" smtClean="0"/>
            <a:t>Нормативно-правовая база оценки качества дополнительного образования детей</a:t>
          </a:r>
          <a:endParaRPr lang="ru-RU" sz="3500" b="1" kern="1200" dirty="0"/>
        </a:p>
      </dsp:txBody>
      <dsp:txXfrm>
        <a:off x="0" y="21057"/>
        <a:ext cx="7772400" cy="233414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FC4BDE-61F1-4318-A3B9-7B44ED6FF87A}">
      <dsp:nvSpPr>
        <dsp:cNvPr id="0" name=""/>
        <dsp:cNvSpPr/>
      </dsp:nvSpPr>
      <dsp:spPr>
        <a:xfrm>
          <a:off x="0" y="111"/>
          <a:ext cx="8504238" cy="1135023"/>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1. Итоговая аттестация представляет собой форму оценки степени и уровня освоения обучающимися образовательной программы.</a:t>
          </a:r>
          <a:endParaRPr lang="ru-RU" sz="1400" b="1" kern="1200" dirty="0"/>
        </a:p>
      </dsp:txBody>
      <dsp:txXfrm>
        <a:off x="0" y="111"/>
        <a:ext cx="8504238" cy="1135023"/>
      </dsp:txXfrm>
    </dsp:sp>
    <dsp:sp modelId="{600B697D-E2FC-4A7F-AEC1-BD71B3C81A75}">
      <dsp:nvSpPr>
        <dsp:cNvPr id="0" name=""/>
        <dsp:cNvSpPr/>
      </dsp:nvSpPr>
      <dsp:spPr>
        <a:xfrm>
          <a:off x="0" y="1145695"/>
          <a:ext cx="8504238" cy="1135023"/>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2. Итоговая аттестация проводится на основе принципов объективности и независимости оценки качества подготовки обучающихся.</a:t>
          </a:r>
          <a:endParaRPr lang="ru-RU" sz="1400" b="1" kern="1200" dirty="0"/>
        </a:p>
      </dsp:txBody>
      <dsp:txXfrm>
        <a:off x="0" y="1145695"/>
        <a:ext cx="8504238" cy="1135023"/>
      </dsp:txXfrm>
    </dsp:sp>
    <dsp:sp modelId="{182E8D4D-51FA-48BF-8E0D-DEF19FAE2FA1}">
      <dsp:nvSpPr>
        <dsp:cNvPr id="0" name=""/>
        <dsp:cNvSpPr/>
      </dsp:nvSpPr>
      <dsp:spPr>
        <a:xfrm>
          <a:off x="0" y="2291280"/>
          <a:ext cx="8504238" cy="1135023"/>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3. Итоговая аттестация, завершающая освоение основных образовательных программ основного общего и среднего общего образования, основных профессиональных образовательных программ, является обязательной и проводится в порядке и в форме, которые установлены образовательной организацией, если иное не установлено настоящим Федеральным законом.</a:t>
          </a:r>
          <a:endParaRPr lang="ru-RU" sz="1400" b="1" kern="1200" dirty="0"/>
        </a:p>
      </dsp:txBody>
      <dsp:txXfrm>
        <a:off x="0" y="2291280"/>
        <a:ext cx="8504238" cy="1135023"/>
      </dsp:txXfrm>
    </dsp:sp>
    <dsp:sp modelId="{4D09C230-7B91-4997-8EB8-CB61A50B48E6}">
      <dsp:nvSpPr>
        <dsp:cNvPr id="0" name=""/>
        <dsp:cNvSpPr/>
      </dsp:nvSpPr>
      <dsp:spPr>
        <a:xfrm>
          <a:off x="0" y="3436865"/>
          <a:ext cx="8504238" cy="1135023"/>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4. Итоговая аттестация, завершающая освоение имеющих государственную аккредитацию основных образовательных программ, является государственной итоговой аттестацией.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a:t>
          </a:r>
          <a:endParaRPr lang="ru-RU" sz="1400" b="1" kern="1200" dirty="0"/>
        </a:p>
      </dsp:txBody>
      <dsp:txXfrm>
        <a:off x="0" y="3436865"/>
        <a:ext cx="8504238" cy="1135023"/>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D461BF-E658-46E6-9807-B34D3F979D0E}">
      <dsp:nvSpPr>
        <dsp:cNvPr id="0" name=""/>
        <dsp:cNvSpPr/>
      </dsp:nvSpPr>
      <dsp:spPr>
        <a:xfrm>
          <a:off x="0" y="9899"/>
          <a:ext cx="8229600" cy="1123200"/>
        </a:xfrm>
        <a:prstGeom prst="round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ru-RU" sz="3000" b="1" kern="1200" dirty="0" smtClean="0"/>
            <a:t>Качество подготовки </a:t>
          </a:r>
          <a:r>
            <a:rPr lang="ru-RU" sz="3000" b="1" kern="1200" dirty="0" smtClean="0"/>
            <a:t>обучающихся оценивается и измеряется   </a:t>
          </a:r>
          <a:endParaRPr lang="ru-RU" sz="3000" b="1" kern="1200" dirty="0"/>
        </a:p>
      </dsp:txBody>
      <dsp:txXfrm>
        <a:off x="0" y="9899"/>
        <a:ext cx="8229600" cy="112320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EFA782-C455-42A3-94B1-0583A6B679FC}">
      <dsp:nvSpPr>
        <dsp:cNvPr id="0" name=""/>
        <dsp:cNvSpPr/>
      </dsp:nvSpPr>
      <dsp:spPr>
        <a:xfrm>
          <a:off x="0" y="2731658"/>
          <a:ext cx="8229600" cy="1792263"/>
        </a:xfrm>
        <a:prstGeom prst="rect">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l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ru-RU" sz="2800" b="1" kern="1200" dirty="0" smtClean="0"/>
            <a:t>Где предусмотрена итоговая аттестация </a:t>
          </a:r>
          <a:endParaRPr lang="ru-RU" sz="2800" b="1" kern="1200" dirty="0" smtClean="0"/>
        </a:p>
        <a:p>
          <a:pPr lvl="0" algn="ctr" defTabSz="1244600" rtl="0">
            <a:lnSpc>
              <a:spcPct val="90000"/>
            </a:lnSpc>
            <a:spcBef>
              <a:spcPct val="0"/>
            </a:spcBef>
            <a:spcAft>
              <a:spcPct val="35000"/>
            </a:spcAft>
          </a:pPr>
          <a:r>
            <a:rPr lang="ru-RU" sz="2800" b="1" kern="1200" dirty="0" smtClean="0"/>
            <a:t>( </a:t>
          </a:r>
          <a:r>
            <a:rPr lang="ru-RU" sz="2800" b="1" kern="1200" dirty="0" smtClean="0"/>
            <a:t>и </a:t>
          </a:r>
          <a:r>
            <a:rPr lang="ru-RU" sz="2800" b="1" kern="1200" dirty="0" smtClean="0"/>
            <a:t>или государственная </a:t>
          </a:r>
          <a:r>
            <a:rPr lang="ru-RU" sz="2800" b="1" kern="1200" dirty="0" smtClean="0"/>
            <a:t>итоговая аттестация)</a:t>
          </a:r>
          <a:endParaRPr lang="ru-RU" sz="2800" b="1" kern="1200" dirty="0"/>
        </a:p>
      </dsp:txBody>
      <dsp:txXfrm>
        <a:off x="0" y="2731658"/>
        <a:ext cx="8229600" cy="1792263"/>
      </dsp:txXfrm>
    </dsp:sp>
    <dsp:sp modelId="{033C0930-23AF-4D42-BDE7-D418A5ABD856}">
      <dsp:nvSpPr>
        <dsp:cNvPr id="0" name=""/>
        <dsp:cNvSpPr/>
      </dsp:nvSpPr>
      <dsp:spPr>
        <a:xfrm rot="10800000">
          <a:off x="0" y="2040"/>
          <a:ext cx="8229600" cy="2756501"/>
        </a:xfrm>
        <a:prstGeom prst="upArrowCallout">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l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ru-RU" sz="2800" b="1" kern="1200" dirty="0" smtClean="0"/>
            <a:t>в </a:t>
          </a:r>
          <a:r>
            <a:rPr lang="ru-RU" sz="2800" b="1" kern="1200" dirty="0" smtClean="0"/>
            <a:t>соответствии с требованиями </a:t>
          </a:r>
          <a:r>
            <a:rPr lang="ru-RU" sz="2800" b="1" kern="1200" dirty="0" smtClean="0"/>
            <a:t>ФГОС</a:t>
          </a:r>
        </a:p>
        <a:p>
          <a:pPr lvl="0" algn="ctr" defTabSz="1244600" rtl="0">
            <a:lnSpc>
              <a:spcPct val="90000"/>
            </a:lnSpc>
            <a:spcBef>
              <a:spcPct val="0"/>
            </a:spcBef>
            <a:spcAft>
              <a:spcPct val="35000"/>
            </a:spcAft>
          </a:pPr>
          <a:r>
            <a:rPr lang="ru-RU" sz="2800" b="1" kern="1200" dirty="0" smtClean="0"/>
            <a:t> </a:t>
          </a:r>
          <a:r>
            <a:rPr lang="ru-RU" sz="2800" b="1" kern="1200" dirty="0" smtClean="0"/>
            <a:t>по уровням общего </a:t>
          </a:r>
          <a:r>
            <a:rPr lang="ru-RU" sz="2800" b="1" kern="1200" dirty="0" smtClean="0"/>
            <a:t>образования</a:t>
          </a:r>
        </a:p>
        <a:p>
          <a:pPr lvl="0" algn="ctr" defTabSz="1244600" rtl="0">
            <a:lnSpc>
              <a:spcPct val="90000"/>
            </a:lnSpc>
            <a:spcBef>
              <a:spcPct val="0"/>
            </a:spcBef>
            <a:spcAft>
              <a:spcPct val="35000"/>
            </a:spcAft>
          </a:pPr>
          <a:r>
            <a:rPr lang="ru-RU" sz="2800" b="1" kern="1200" dirty="0" smtClean="0"/>
            <a:t> или ФГТ по ДПП </a:t>
          </a:r>
          <a:endParaRPr lang="ru-RU" sz="2800" b="1" kern="1200" dirty="0"/>
        </a:p>
      </dsp:txBody>
      <dsp:txXfrm rot="10800000">
        <a:off x="0" y="2040"/>
        <a:ext cx="8229600" cy="2756501"/>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5DADB0F-BEAA-49E3-BFFA-4BB2C01F8840}">
      <dsp:nvSpPr>
        <dsp:cNvPr id="0" name=""/>
        <dsp:cNvSpPr/>
      </dsp:nvSpPr>
      <dsp:spPr>
        <a:xfrm>
          <a:off x="0" y="9900"/>
          <a:ext cx="8229600" cy="1123199"/>
        </a:xfrm>
        <a:prstGeom prst="round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ru-RU" sz="4800" b="1" kern="1200" dirty="0" smtClean="0"/>
            <a:t>Требования к </a:t>
          </a:r>
          <a:r>
            <a:rPr lang="ru-RU" sz="4800" b="1" kern="1200" dirty="0" smtClean="0"/>
            <a:t>ДООП</a:t>
          </a:r>
          <a:endParaRPr lang="ru-RU" sz="4800" b="1" kern="1200" dirty="0"/>
        </a:p>
      </dsp:txBody>
      <dsp:txXfrm>
        <a:off x="0" y="9900"/>
        <a:ext cx="8229600" cy="1123199"/>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B0334F-F3D4-4367-A9BA-574ADD82653F}">
      <dsp:nvSpPr>
        <dsp:cNvPr id="0" name=""/>
        <dsp:cNvSpPr/>
      </dsp:nvSpPr>
      <dsp:spPr>
        <a:xfrm>
          <a:off x="10673" y="1093219"/>
          <a:ext cx="4048648" cy="2429189"/>
        </a:xfrm>
        <a:prstGeom prst="rect">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ru-RU" sz="1900" kern="1200" dirty="0" smtClean="0"/>
            <a:t>Федеральный закон от 29 декабря 2012 г. № 273-ФЗ «Об образовании в Российской Федерации»;</a:t>
          </a:r>
          <a:endParaRPr lang="ru-RU" sz="1900" kern="1200" dirty="0"/>
        </a:p>
      </dsp:txBody>
      <dsp:txXfrm>
        <a:off x="10673" y="1093219"/>
        <a:ext cx="4048648" cy="2429189"/>
      </dsp:txXfrm>
    </dsp:sp>
    <dsp:sp modelId="{89C5ACDE-3DA7-45BD-B841-15125F3C0BB9}">
      <dsp:nvSpPr>
        <dsp:cNvPr id="0" name=""/>
        <dsp:cNvSpPr/>
      </dsp:nvSpPr>
      <dsp:spPr>
        <a:xfrm>
          <a:off x="4454551" y="1071405"/>
          <a:ext cx="4048648" cy="2429189"/>
        </a:xfrm>
        <a:prstGeom prst="rect">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ru-RU" sz="1900" kern="1200" dirty="0" smtClean="0"/>
            <a:t>приказ Министерства просвещения Российской Федерации от 09.11. 2018 г. № 196 «Об утверждении Порядка организации и осуществления образовательной деятельности по дополнительным общеобразовательным программам»;</a:t>
          </a:r>
          <a:endParaRPr lang="ru-RU" sz="1900" kern="1200" dirty="0"/>
        </a:p>
      </dsp:txBody>
      <dsp:txXfrm>
        <a:off x="4454551" y="1071405"/>
        <a:ext cx="4048648" cy="2429189"/>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487044-BC66-4D53-ADAF-66E2FFD3F4B1}">
      <dsp:nvSpPr>
        <dsp:cNvPr id="0" name=""/>
        <dsp:cNvSpPr/>
      </dsp:nvSpPr>
      <dsp:spPr>
        <a:xfrm>
          <a:off x="617219" y="0"/>
          <a:ext cx="6995160" cy="4525963"/>
        </a:xfrm>
        <a:prstGeom prst="rightArrow">
          <a:avLst/>
        </a:prstGeom>
        <a:solidFill>
          <a:schemeClr val="dk1">
            <a:tint val="40000"/>
            <a:hueOff val="0"/>
            <a:satOff val="0"/>
            <a:lumOff val="0"/>
            <a:alphaOff val="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CF6CD378-922E-4330-8D81-FD133B23E6E4}">
      <dsp:nvSpPr>
        <dsp:cNvPr id="0" name=""/>
        <dsp:cNvSpPr/>
      </dsp:nvSpPr>
      <dsp:spPr>
        <a:xfrm>
          <a:off x="100" y="1357788"/>
          <a:ext cx="4014341" cy="1810385"/>
        </a:xfrm>
        <a:prstGeom prst="roundRect">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kern="1200" dirty="0" smtClean="0"/>
            <a:t>комплексную характеристику образовательной деятельности (по реализации программы), соответствующую или не соответствующую потребностям ребенка, в интересах которого осуществляется образовательная деятельность согласно сформированному запросу или договору; </a:t>
          </a:r>
          <a:endParaRPr lang="ru-RU" sz="1300" b="1" kern="1200" dirty="0"/>
        </a:p>
      </dsp:txBody>
      <dsp:txXfrm>
        <a:off x="100" y="1357788"/>
        <a:ext cx="4014341" cy="1810385"/>
      </dsp:txXfrm>
    </dsp:sp>
    <dsp:sp modelId="{D525995D-7EB0-48F4-9451-E057EEEE7256}">
      <dsp:nvSpPr>
        <dsp:cNvPr id="0" name=""/>
        <dsp:cNvSpPr/>
      </dsp:nvSpPr>
      <dsp:spPr>
        <a:xfrm>
          <a:off x="4215158" y="1357788"/>
          <a:ext cx="4014341" cy="1810385"/>
        </a:xfrm>
        <a:prstGeom prst="roundRect">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kern="1200" dirty="0" smtClean="0"/>
            <a:t>степень достижения планируемых результатов образовательной программы</a:t>
          </a:r>
          <a:r>
            <a:rPr lang="ru-RU" sz="1300" kern="1200" dirty="0" smtClean="0"/>
            <a:t>.</a:t>
          </a:r>
          <a:endParaRPr lang="ru-RU" sz="1300" kern="1200" dirty="0"/>
        </a:p>
      </dsp:txBody>
      <dsp:txXfrm>
        <a:off x="4215158" y="1357788"/>
        <a:ext cx="4014341" cy="181038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C84AE4-188A-4A2D-AF77-A26C45291BFE}">
      <dsp:nvSpPr>
        <dsp:cNvPr id="0" name=""/>
        <dsp:cNvSpPr/>
      </dsp:nvSpPr>
      <dsp:spPr>
        <a:xfrm rot="16200000">
          <a:off x="-1480007" y="1484575"/>
          <a:ext cx="4572000" cy="1602849"/>
        </a:xfrm>
        <a:prstGeom prst="flowChartManualOperation">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0" tIns="0" rIns="68945" bIns="0" numCol="1" spcCol="1270" anchor="ctr" anchorCtr="0">
          <a:noAutofit/>
        </a:bodyPr>
        <a:lstStyle/>
        <a:p>
          <a:pPr lvl="0" algn="ctr" defTabSz="488950" rtl="0">
            <a:lnSpc>
              <a:spcPct val="90000"/>
            </a:lnSpc>
            <a:spcBef>
              <a:spcPct val="0"/>
            </a:spcBef>
            <a:spcAft>
              <a:spcPct val="35000"/>
            </a:spcAft>
          </a:pPr>
          <a:r>
            <a:rPr lang="ru-RU" sz="1100" b="1" kern="1200" dirty="0" smtClean="0"/>
            <a:t>Разработка ДООП не является показателем оценки качества образования по ДООП! </a:t>
          </a:r>
          <a:endParaRPr lang="ru-RU" sz="1100" kern="1200" dirty="0"/>
        </a:p>
      </dsp:txBody>
      <dsp:txXfrm rot="16200000">
        <a:off x="-1480007" y="1484575"/>
        <a:ext cx="4572000" cy="1602849"/>
      </dsp:txXfrm>
    </dsp:sp>
    <dsp:sp modelId="{C269F4DB-36B3-4221-9A71-9DD23F091ECC}">
      <dsp:nvSpPr>
        <dsp:cNvPr id="0" name=""/>
        <dsp:cNvSpPr/>
      </dsp:nvSpPr>
      <dsp:spPr>
        <a:xfrm rot="16200000">
          <a:off x="243055" y="1484575"/>
          <a:ext cx="4572000" cy="1602849"/>
        </a:xfrm>
        <a:prstGeom prst="flowChartManualOperation">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0" tIns="0" rIns="68945" bIns="0" numCol="1" spcCol="1270" anchor="ctr" anchorCtr="0">
          <a:noAutofit/>
        </a:bodyPr>
        <a:lstStyle/>
        <a:p>
          <a:pPr lvl="0" algn="ctr" defTabSz="488950" rtl="0">
            <a:lnSpc>
              <a:spcPct val="90000"/>
            </a:lnSpc>
            <a:spcBef>
              <a:spcPct val="0"/>
            </a:spcBef>
            <a:spcAft>
              <a:spcPct val="35000"/>
            </a:spcAft>
          </a:pPr>
          <a:r>
            <a:rPr lang="ru-RU" sz="1100" b="1" kern="1200" dirty="0" smtClean="0"/>
            <a:t>Это необходимое условие выполнения требований к профессиональной педагогической деятельности по должности педагог дополнительного образования!</a:t>
          </a:r>
          <a:endParaRPr lang="ru-RU" sz="1100" kern="1200" dirty="0"/>
        </a:p>
      </dsp:txBody>
      <dsp:txXfrm rot="16200000">
        <a:off x="243055" y="1484575"/>
        <a:ext cx="4572000" cy="1602849"/>
      </dsp:txXfrm>
    </dsp:sp>
    <dsp:sp modelId="{B676E741-92C0-4393-91A3-E174BD579D49}">
      <dsp:nvSpPr>
        <dsp:cNvPr id="0" name=""/>
        <dsp:cNvSpPr/>
      </dsp:nvSpPr>
      <dsp:spPr>
        <a:xfrm rot="16200000">
          <a:off x="1966119" y="1484575"/>
          <a:ext cx="4572000" cy="1602849"/>
        </a:xfrm>
        <a:prstGeom prst="flowChartManualOperation">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0" tIns="0" rIns="68945" bIns="0" numCol="1" spcCol="1270" anchor="ctr" anchorCtr="0">
          <a:noAutofit/>
        </a:bodyPr>
        <a:lstStyle/>
        <a:p>
          <a:pPr lvl="0" algn="ctr" defTabSz="488950" rtl="0">
            <a:lnSpc>
              <a:spcPct val="90000"/>
            </a:lnSpc>
            <a:spcBef>
              <a:spcPct val="0"/>
            </a:spcBef>
            <a:spcAft>
              <a:spcPct val="35000"/>
            </a:spcAft>
          </a:pPr>
          <a:r>
            <a:rPr lang="ru-RU" sz="1100" b="1" kern="1200" dirty="0" smtClean="0"/>
            <a:t>Оценка качества включает комплексную характеристику образовательной деятельности  по реализации программы!</a:t>
          </a:r>
          <a:endParaRPr lang="ru-RU" sz="1100" kern="1200" dirty="0"/>
        </a:p>
      </dsp:txBody>
      <dsp:txXfrm rot="16200000">
        <a:off x="1966119" y="1484575"/>
        <a:ext cx="4572000" cy="1602849"/>
      </dsp:txXfrm>
    </dsp:sp>
    <dsp:sp modelId="{7DBBBE7A-E8CA-4655-9D73-990BD03439C1}">
      <dsp:nvSpPr>
        <dsp:cNvPr id="0" name=""/>
        <dsp:cNvSpPr/>
      </dsp:nvSpPr>
      <dsp:spPr>
        <a:xfrm rot="16200000">
          <a:off x="3689182" y="1484575"/>
          <a:ext cx="4572000" cy="1602849"/>
        </a:xfrm>
        <a:prstGeom prst="flowChartManualOperation">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0" tIns="0" rIns="68945" bIns="0" numCol="1" spcCol="1270" anchor="ctr" anchorCtr="0">
          <a:noAutofit/>
        </a:bodyPr>
        <a:lstStyle/>
        <a:p>
          <a:pPr lvl="0" algn="ctr" defTabSz="488950" rtl="0">
            <a:lnSpc>
              <a:spcPct val="90000"/>
            </a:lnSpc>
            <a:spcBef>
              <a:spcPct val="0"/>
            </a:spcBef>
            <a:spcAft>
              <a:spcPct val="35000"/>
            </a:spcAft>
          </a:pPr>
          <a:r>
            <a:rPr lang="ru-RU" sz="1100" b="1" kern="1200" dirty="0" smtClean="0"/>
            <a:t>Степень достижения планируемых результатов!</a:t>
          </a:r>
          <a:endParaRPr lang="ru-RU" sz="1100" kern="1200" dirty="0"/>
        </a:p>
      </dsp:txBody>
      <dsp:txXfrm rot="16200000">
        <a:off x="3689182" y="1484575"/>
        <a:ext cx="4572000" cy="1602849"/>
      </dsp:txXfrm>
    </dsp:sp>
    <dsp:sp modelId="{14AAAF4E-9B72-4D05-9BAE-04A14E78F72C}">
      <dsp:nvSpPr>
        <dsp:cNvPr id="0" name=""/>
        <dsp:cNvSpPr/>
      </dsp:nvSpPr>
      <dsp:spPr>
        <a:xfrm rot="16200000">
          <a:off x="5412245" y="1484575"/>
          <a:ext cx="4572000" cy="1602849"/>
        </a:xfrm>
        <a:prstGeom prst="flowChartManualOperation">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0" tIns="0" rIns="68945" bIns="0" numCol="1" spcCol="1270" anchor="ctr" anchorCtr="0">
          <a:noAutofit/>
        </a:bodyPr>
        <a:lstStyle/>
        <a:p>
          <a:pPr lvl="0" algn="ctr" defTabSz="488950" rtl="0">
            <a:lnSpc>
              <a:spcPct val="90000"/>
            </a:lnSpc>
            <a:spcBef>
              <a:spcPct val="0"/>
            </a:spcBef>
            <a:spcAft>
              <a:spcPct val="35000"/>
            </a:spcAft>
          </a:pPr>
          <a:r>
            <a:rPr lang="ru-RU" sz="1100" b="1" kern="1200" dirty="0" smtClean="0"/>
            <a:t>В ДООП нет итоговой аттестации, но есть итоговое оценивание по результатам освоения программы! </a:t>
          </a:r>
          <a:endParaRPr lang="ru-RU" sz="1100" b="1" kern="1200" dirty="0"/>
        </a:p>
      </dsp:txBody>
      <dsp:txXfrm rot="16200000">
        <a:off x="5412245" y="1484575"/>
        <a:ext cx="4572000" cy="1602849"/>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58B25A-F79D-443D-838C-62B8C915E82C}">
      <dsp:nvSpPr>
        <dsp:cNvPr id="0" name=""/>
        <dsp:cNvSpPr/>
      </dsp:nvSpPr>
      <dsp:spPr>
        <a:xfrm>
          <a:off x="0" y="9899"/>
          <a:ext cx="8229600" cy="1123200"/>
        </a:xfrm>
        <a:prstGeom prst="round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ru-RU" sz="3000" b="1" kern="1200" dirty="0" smtClean="0"/>
            <a:t>Требования </a:t>
          </a:r>
          <a:br>
            <a:rPr lang="ru-RU" sz="3000" b="1" kern="1200" dirty="0" smtClean="0"/>
          </a:br>
          <a:r>
            <a:rPr lang="ru-RU" sz="3000" b="1" kern="1200" dirty="0" smtClean="0"/>
            <a:t>к педагогическим кадрам </a:t>
          </a:r>
          <a:r>
            <a:rPr lang="ru-RU" sz="3000" b="1" kern="1200" dirty="0" smtClean="0"/>
            <a:t>ДОД</a:t>
          </a:r>
          <a:endParaRPr lang="ru-RU" sz="3000" b="1" kern="1200" dirty="0"/>
        </a:p>
      </dsp:txBody>
      <dsp:txXfrm>
        <a:off x="0" y="9899"/>
        <a:ext cx="8229600" cy="112320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451683-0EB5-49C3-9C0A-1166C17F1E5A}">
      <dsp:nvSpPr>
        <dsp:cNvPr id="0" name=""/>
        <dsp:cNvSpPr/>
      </dsp:nvSpPr>
      <dsp:spPr>
        <a:xfrm>
          <a:off x="0" y="18741"/>
          <a:ext cx="8504238" cy="876951"/>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dirty="0" smtClean="0"/>
            <a:t>Федеральный закон от 29 декабря 2012 г. № 273-ФЗ «Об образовании в Российской Федерации»;</a:t>
          </a:r>
          <a:endParaRPr lang="ru-RU" sz="1300" kern="1200" dirty="0"/>
        </a:p>
      </dsp:txBody>
      <dsp:txXfrm>
        <a:off x="0" y="18741"/>
        <a:ext cx="8504238" cy="876951"/>
      </dsp:txXfrm>
    </dsp:sp>
    <dsp:sp modelId="{8F665F44-867C-4E78-8574-FEF56C497F7D}">
      <dsp:nvSpPr>
        <dsp:cNvPr id="0" name=""/>
        <dsp:cNvSpPr/>
      </dsp:nvSpPr>
      <dsp:spPr>
        <a:xfrm>
          <a:off x="0" y="933132"/>
          <a:ext cx="8504238" cy="876951"/>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dirty="0" smtClean="0"/>
            <a:t>постановление Правительства Российской Федерации от 8 августа 2013 г. № 678 «Об утверждении номенклатуры должностей педагогических работников организаций, осуществляющих образовательную деятельность, должностей руководителей образовательных организаций»;</a:t>
          </a:r>
          <a:endParaRPr lang="ru-RU" sz="1300" kern="1200" dirty="0"/>
        </a:p>
      </dsp:txBody>
      <dsp:txXfrm>
        <a:off x="0" y="933132"/>
        <a:ext cx="8504238" cy="876951"/>
      </dsp:txXfrm>
    </dsp:sp>
    <dsp:sp modelId="{743EF1DB-A3EC-4A98-B198-60671AB85FC7}">
      <dsp:nvSpPr>
        <dsp:cNvPr id="0" name=""/>
        <dsp:cNvSpPr/>
      </dsp:nvSpPr>
      <dsp:spPr>
        <a:xfrm>
          <a:off x="0" y="1847524"/>
          <a:ext cx="8504238" cy="876951"/>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dirty="0" smtClean="0"/>
            <a:t>приказ Министерства образования и науки Российской Федерации от 07 апреля 2014 г. № 276 «Об утверждении Порядка проведения аттестации педагогических работников организаций, осуществляющих образовательную деятельность»;</a:t>
          </a:r>
          <a:endParaRPr lang="ru-RU" sz="1300" kern="1200" dirty="0"/>
        </a:p>
      </dsp:txBody>
      <dsp:txXfrm>
        <a:off x="0" y="1847524"/>
        <a:ext cx="8504238" cy="876951"/>
      </dsp:txXfrm>
    </dsp:sp>
    <dsp:sp modelId="{C5FA76BA-330A-4C37-BB82-572C93658D3A}">
      <dsp:nvSpPr>
        <dsp:cNvPr id="0" name=""/>
        <dsp:cNvSpPr/>
      </dsp:nvSpPr>
      <dsp:spPr>
        <a:xfrm>
          <a:off x="0" y="2761915"/>
          <a:ext cx="8504238" cy="876951"/>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dirty="0" smtClean="0"/>
            <a:t>приказ Министерства здравоохранения и социального развития Российской Федерации от 26 августа 2010 г. № 761н «Об утверждении Единого квалификационного справочника должностей руководителей, специалистов и служащих, раздел «Квалификационные характеристики должностей работников образования».</a:t>
          </a:r>
          <a:endParaRPr lang="ru-RU" sz="1300" kern="1200" dirty="0"/>
        </a:p>
      </dsp:txBody>
      <dsp:txXfrm>
        <a:off x="0" y="2761915"/>
        <a:ext cx="8504238" cy="876951"/>
      </dsp:txXfrm>
    </dsp:sp>
    <dsp:sp modelId="{31B7EB8A-2018-4F1B-A0ED-8EB89252127D}">
      <dsp:nvSpPr>
        <dsp:cNvPr id="0" name=""/>
        <dsp:cNvSpPr/>
      </dsp:nvSpPr>
      <dsp:spPr>
        <a:xfrm>
          <a:off x="0" y="3676307"/>
          <a:ext cx="8504238" cy="876951"/>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dirty="0" smtClean="0"/>
            <a:t>ПРИКАЗ Минтруда РФ от 5 мая 2018 г. N 298н «ОБ УТВЕРЖДЕНИИ ПРОФЕССИОНАЛЬНОГО СТАНДАРТА "ПЕДАГОГ ДОПОЛНИТЕЛЬНОГО ОБРАЗОВАНИЯ ДЕТЕЙ И ВЗРОСЛЫХ" </a:t>
          </a:r>
          <a:endParaRPr lang="ru-RU" sz="1300" kern="1200" dirty="0"/>
        </a:p>
      </dsp:txBody>
      <dsp:txXfrm>
        <a:off x="0" y="3676307"/>
        <a:ext cx="8504238" cy="876951"/>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89B497-30A6-43CB-852D-B2FF1D54B732}">
      <dsp:nvSpPr>
        <dsp:cNvPr id="0" name=""/>
        <dsp:cNvSpPr/>
      </dsp:nvSpPr>
      <dsp:spPr>
        <a:xfrm>
          <a:off x="5096" y="327750"/>
          <a:ext cx="2557333" cy="2764800"/>
        </a:xfrm>
        <a:prstGeom prst="roundRect">
          <a:avLst>
            <a:gd name="adj" fmla="val 10000"/>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rtl="0">
            <a:lnSpc>
              <a:spcPct val="90000"/>
            </a:lnSpc>
            <a:spcBef>
              <a:spcPct val="0"/>
            </a:spcBef>
            <a:spcAft>
              <a:spcPct val="35000"/>
            </a:spcAft>
          </a:pPr>
          <a:r>
            <a:rPr lang="ru-RU" sz="1600" b="1" kern="1200" dirty="0" smtClean="0"/>
            <a:t>Ст.28 Компетенция образовательной организации</a:t>
          </a:r>
          <a:endParaRPr lang="ru-RU" sz="1600" b="1" kern="1200" dirty="0"/>
        </a:p>
      </dsp:txBody>
      <dsp:txXfrm>
        <a:off x="5096" y="327750"/>
        <a:ext cx="2557333" cy="1022933"/>
      </dsp:txXfrm>
    </dsp:sp>
    <dsp:sp modelId="{ED164943-7272-4770-BCB9-7C942163C915}">
      <dsp:nvSpPr>
        <dsp:cNvPr id="0" name=""/>
        <dsp:cNvSpPr/>
      </dsp:nvSpPr>
      <dsp:spPr>
        <a:xfrm>
          <a:off x="528887" y="2143517"/>
          <a:ext cx="2557333" cy="2100731"/>
        </a:xfrm>
        <a:prstGeom prst="roundRect">
          <a:avLst>
            <a:gd name="adj" fmla="val 10000"/>
          </a:avLst>
        </a:prstGeom>
        <a:solidFill>
          <a:schemeClr val="dk2">
            <a:alpha val="90000"/>
            <a:tint val="4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846DD6F0-BA8C-42F8-BF77-A2DAC6885E5C}">
      <dsp:nvSpPr>
        <dsp:cNvPr id="0" name=""/>
        <dsp:cNvSpPr/>
      </dsp:nvSpPr>
      <dsp:spPr>
        <a:xfrm rot="197345">
          <a:off x="3046897" y="651802"/>
          <a:ext cx="1030566" cy="636702"/>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ru-RU" sz="2900" kern="1200"/>
        </a:p>
      </dsp:txBody>
      <dsp:txXfrm rot="197345">
        <a:off x="3046897" y="651802"/>
        <a:ext cx="1030566" cy="636702"/>
      </dsp:txXfrm>
    </dsp:sp>
    <dsp:sp modelId="{1CA7F80A-7A74-413D-9732-9C6D4CD0EBE3}">
      <dsp:nvSpPr>
        <dsp:cNvPr id="0" name=""/>
        <dsp:cNvSpPr/>
      </dsp:nvSpPr>
      <dsp:spPr>
        <a:xfrm>
          <a:off x="4503692" y="586277"/>
          <a:ext cx="2557333" cy="2764800"/>
        </a:xfrm>
        <a:prstGeom prst="roundRect">
          <a:avLst>
            <a:gd name="adj" fmla="val 10000"/>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rtl="0">
            <a:lnSpc>
              <a:spcPct val="90000"/>
            </a:lnSpc>
            <a:spcBef>
              <a:spcPct val="0"/>
            </a:spcBef>
            <a:spcAft>
              <a:spcPct val="35000"/>
            </a:spcAft>
          </a:pPr>
          <a:r>
            <a:rPr lang="ru-RU" sz="1600" b="1" kern="1200" dirty="0" smtClean="0"/>
            <a:t>Ч.3  п. 13) проведение </a:t>
          </a:r>
          <a:r>
            <a:rPr lang="ru-RU" sz="1600" b="1" kern="1200" dirty="0" err="1" smtClean="0"/>
            <a:t>самообследования</a:t>
          </a:r>
          <a:r>
            <a:rPr lang="ru-RU" sz="1600" b="1" kern="1200" dirty="0" smtClean="0"/>
            <a:t>, обеспечение функционирования внутренней системы оценки качества образования (ВСОКО)</a:t>
          </a:r>
          <a:endParaRPr lang="ru-RU" sz="1600" b="1" kern="1200" dirty="0"/>
        </a:p>
      </dsp:txBody>
      <dsp:txXfrm>
        <a:off x="4503692" y="586277"/>
        <a:ext cx="2557333" cy="1022933"/>
      </dsp:txXfrm>
    </dsp:sp>
    <dsp:sp modelId="{DA3CEFEA-C84F-4D9F-B0DB-4A90A7BC30E1}">
      <dsp:nvSpPr>
        <dsp:cNvPr id="0" name=""/>
        <dsp:cNvSpPr/>
      </dsp:nvSpPr>
      <dsp:spPr>
        <a:xfrm>
          <a:off x="4118256" y="3002043"/>
          <a:ext cx="4385981" cy="1066622"/>
        </a:xfrm>
        <a:prstGeom prst="roundRect">
          <a:avLst>
            <a:gd name="adj" fmla="val 10000"/>
          </a:avLst>
        </a:prstGeom>
        <a:solidFill>
          <a:schemeClr val="dk2">
            <a:alpha val="90000"/>
            <a:tint val="4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ACAFE6-2E33-44FB-8EA2-71F8770262FF}">
      <dsp:nvSpPr>
        <dsp:cNvPr id="0" name=""/>
        <dsp:cNvSpPr/>
      </dsp:nvSpPr>
      <dsp:spPr>
        <a:xfrm>
          <a:off x="0" y="1724"/>
          <a:ext cx="6400800" cy="1749150"/>
        </a:xfrm>
        <a:prstGeom prst="roundRect">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0">
            <a:lnSpc>
              <a:spcPct val="90000"/>
            </a:lnSpc>
            <a:spcBef>
              <a:spcPct val="0"/>
            </a:spcBef>
            <a:spcAft>
              <a:spcPct val="35000"/>
            </a:spcAft>
          </a:pPr>
          <a:r>
            <a:rPr lang="ru-RU" sz="2000" b="1" kern="1200" dirty="0" smtClean="0"/>
            <a:t>Львова Лариса Семеновна,</a:t>
          </a:r>
        </a:p>
        <a:p>
          <a:pPr lvl="0" algn="r" defTabSz="889000" rtl="0">
            <a:lnSpc>
              <a:spcPct val="90000"/>
            </a:lnSpc>
            <a:spcBef>
              <a:spcPct val="0"/>
            </a:spcBef>
            <a:spcAft>
              <a:spcPct val="35000"/>
            </a:spcAft>
          </a:pPr>
          <a:r>
            <a:rPr lang="ru-RU" sz="2000" b="1" kern="1200" dirty="0" smtClean="0"/>
            <a:t>  зам. директора по научно-методической работе ФГБУК «ВЦХТ», </a:t>
          </a:r>
          <a:r>
            <a:rPr lang="ru-RU" sz="2000" b="1" kern="1200" dirty="0" err="1" smtClean="0"/>
            <a:t>к.пед.н</a:t>
          </a:r>
          <a:r>
            <a:rPr lang="ru-RU" sz="2000" b="1" kern="1200" dirty="0" smtClean="0"/>
            <a:t>., почетный работник СПО РФ, аккредитованный эксперт в сфере образования </a:t>
          </a:r>
          <a:endParaRPr lang="ru-RU" sz="2000" kern="1200" dirty="0"/>
        </a:p>
      </dsp:txBody>
      <dsp:txXfrm>
        <a:off x="0" y="1724"/>
        <a:ext cx="6400800" cy="174915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0CF3BC-571B-4597-A790-BB93CB76C5C5}">
      <dsp:nvSpPr>
        <dsp:cNvPr id="0" name=""/>
        <dsp:cNvSpPr/>
      </dsp:nvSpPr>
      <dsp:spPr>
        <a:xfrm rot="16200000">
          <a:off x="10736" y="198193"/>
          <a:ext cx="4140002" cy="4140002"/>
        </a:xfrm>
        <a:prstGeom prst="downArrow">
          <a:avLst>
            <a:gd name="adj1" fmla="val 50000"/>
            <a:gd name="adj2" fmla="val 35000"/>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ru-RU" sz="1400" b="1" kern="1200" dirty="0" smtClean="0"/>
            <a:t>Приказ </a:t>
          </a:r>
          <a:r>
            <a:rPr lang="ru-RU" sz="1400" b="1" kern="1200" dirty="0" err="1" smtClean="0"/>
            <a:t>Минобрнауки</a:t>
          </a:r>
          <a:r>
            <a:rPr lang="ru-RU" sz="1400" b="1" kern="1200" dirty="0" smtClean="0"/>
            <a:t> России от 14.06.2013 N 462 (ред. от 14.12.2017) "ОБ УТВЕРЖДЕНИИ ПОРЯДКА ПРОВЕДЕНИЯ САМООБСЛЕДОВАНИЯ ОБРАЗОВАТЕЛЬНОЙ ОРГАНИЗАЦИЕЙ" </a:t>
          </a:r>
          <a:endParaRPr lang="ru-RU" sz="1400" b="1" kern="1200" dirty="0"/>
        </a:p>
      </dsp:txBody>
      <dsp:txXfrm rot="16200000">
        <a:off x="10736" y="198193"/>
        <a:ext cx="4140002" cy="4140002"/>
      </dsp:txXfrm>
    </dsp:sp>
    <dsp:sp modelId="{B0A75158-03BB-404C-8DC7-3A7DA65C6B2A}">
      <dsp:nvSpPr>
        <dsp:cNvPr id="0" name=""/>
        <dsp:cNvSpPr/>
      </dsp:nvSpPr>
      <dsp:spPr>
        <a:xfrm rot="5400000">
          <a:off x="4363453" y="215998"/>
          <a:ext cx="4140002" cy="4140002"/>
        </a:xfrm>
        <a:prstGeom prst="downArrow">
          <a:avLst>
            <a:gd name="adj1" fmla="val 50000"/>
            <a:gd name="adj2" fmla="val 35000"/>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ru-RU" sz="1400" b="1" kern="1200" dirty="0" smtClean="0"/>
            <a:t>Приказ </a:t>
          </a:r>
          <a:r>
            <a:rPr lang="ru-RU" sz="1400" b="1" kern="1200" dirty="0" err="1" smtClean="0"/>
            <a:t>Минпросвещения</a:t>
          </a:r>
          <a:r>
            <a:rPr lang="ru-RU" sz="1400" b="1" kern="1200" dirty="0" smtClean="0"/>
            <a:t> России от 13.03.2019 N 114 "ОБ УТВЕРЖДЕНИИ ПОКАЗАТЕЛЕЙ, ХАРАКТЕРИЗУЮЩИХ ОБЩИЕ КРИТЕРИИ ОЦЕНКИ КАЧЕСТВА УСЛОВИЙ ОСУЩЕСТВЛЕНИЯ ОБРАЗОВАТЕЛЬНОЙ ДЕЯТЕЛЬНОСТИ ОРГАНИЗАЦИЯМИ, ОСУЩЕСТВЛЯЮЩИМИ ОБРАЗОВАТЕЛЬНУЮ ДЕЯТЕЛЬНОСТЬ по основным общеобразовательным программам, образовательным программам среднего профессионального образования, основным программам профессионального обучения, ДОПОЛНИТЕЛЬНЫМ ОБЩЕОБРАЗОВАТЕЛЬНЫМ ПРОГРАММАМ" </a:t>
          </a:r>
          <a:endParaRPr lang="ru-RU" sz="1400" b="1" kern="1200" dirty="0"/>
        </a:p>
      </dsp:txBody>
      <dsp:txXfrm rot="5400000">
        <a:off x="4363453" y="215998"/>
        <a:ext cx="4140002" cy="4140002"/>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72623F-0F60-4DA6-AE23-75564B659966}">
      <dsp:nvSpPr>
        <dsp:cNvPr id="0" name=""/>
        <dsp:cNvSpPr/>
      </dsp:nvSpPr>
      <dsp:spPr>
        <a:xfrm>
          <a:off x="0" y="18675"/>
          <a:ext cx="8229600" cy="1105649"/>
        </a:xfrm>
        <a:prstGeom prst="round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ru-RU" sz="2100" b="1" kern="1200" dirty="0" smtClean="0"/>
            <a:t>НОКО - Независимая </a:t>
          </a:r>
          <a:r>
            <a:rPr lang="ru-RU" sz="2100" b="1" kern="1200" dirty="0" smtClean="0"/>
            <a:t>оценка качества образования (Статья 95)  </a:t>
          </a:r>
          <a:br>
            <a:rPr lang="ru-RU" sz="2100" b="1" kern="1200" dirty="0" smtClean="0"/>
          </a:br>
          <a:endParaRPr lang="ru-RU" sz="2100" kern="1200" dirty="0"/>
        </a:p>
      </dsp:txBody>
      <dsp:txXfrm>
        <a:off x="0" y="18675"/>
        <a:ext cx="8229600" cy="1105649"/>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54AF36-EE87-4175-8D7D-5717CE1913A2}">
      <dsp:nvSpPr>
        <dsp:cNvPr id="0" name=""/>
        <dsp:cNvSpPr/>
      </dsp:nvSpPr>
      <dsp:spPr>
        <a:xfrm>
          <a:off x="0" y="3750030"/>
          <a:ext cx="8504238" cy="820415"/>
        </a:xfrm>
        <a:prstGeom prst="rect">
          <a:avLst/>
        </a:prstGeom>
        <a:solidFill>
          <a:schemeClr val="accent3"/>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ru-RU" sz="1800" b="1" kern="1200" dirty="0" smtClean="0"/>
            <a:t>2) </a:t>
          </a:r>
          <a:r>
            <a:rPr lang="ru-RU" sz="1800" b="1" kern="1200" dirty="0" smtClean="0">
              <a:solidFill>
                <a:srgbClr val="FF0000"/>
              </a:solidFill>
            </a:rPr>
            <a:t>НЕЗАВИСИМУЮ ОЦЕНКУ КАЧЕСТВА УСЛОВИЙ ОСУЩЕСТВЛЕНИЯ ОБРАЗОВАТЕЛЬНОЙ ДЕЯТЕЛЬНОСТИ ОРГАНИЗАЦИЯМИ</a:t>
          </a:r>
          <a:r>
            <a:rPr lang="ru-RU" sz="1800" b="1" kern="1200" dirty="0" smtClean="0"/>
            <a:t>, </a:t>
          </a:r>
          <a:r>
            <a:rPr lang="ru-RU" sz="1800" b="1" kern="1200" dirty="0" smtClean="0"/>
            <a:t>осуществляющими образовательную деятельность.</a:t>
          </a:r>
          <a:endParaRPr lang="ru-RU" sz="1800" b="1" kern="1200" dirty="0"/>
        </a:p>
      </dsp:txBody>
      <dsp:txXfrm>
        <a:off x="0" y="3750030"/>
        <a:ext cx="8504238" cy="820415"/>
      </dsp:txXfrm>
    </dsp:sp>
    <dsp:sp modelId="{F96BD0D2-5D92-4C9E-A06B-8DB593F2921D}">
      <dsp:nvSpPr>
        <dsp:cNvPr id="0" name=""/>
        <dsp:cNvSpPr/>
      </dsp:nvSpPr>
      <dsp:spPr>
        <a:xfrm rot="10800000">
          <a:off x="0" y="2500538"/>
          <a:ext cx="8504238" cy="1261798"/>
        </a:xfrm>
        <a:prstGeom prst="upArrowCallout">
          <a:avLst/>
        </a:prstGeom>
        <a:solidFill>
          <a:srgbClr val="00B050"/>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ru-RU" sz="1800" b="1" kern="1200" dirty="0" smtClean="0"/>
            <a:t>1) независимую оценку качества подготовки обучающихся;</a:t>
          </a:r>
          <a:endParaRPr lang="ru-RU" sz="1800" b="1" kern="1200" dirty="0"/>
        </a:p>
      </dsp:txBody>
      <dsp:txXfrm rot="10800000">
        <a:off x="0" y="2500538"/>
        <a:ext cx="8504238" cy="1261798"/>
      </dsp:txXfrm>
    </dsp:sp>
    <dsp:sp modelId="{28DFD84F-88AD-42D8-833D-F925B9F27A56}">
      <dsp:nvSpPr>
        <dsp:cNvPr id="0" name=""/>
        <dsp:cNvSpPr/>
      </dsp:nvSpPr>
      <dsp:spPr>
        <a:xfrm rot="10800000">
          <a:off x="0" y="1251046"/>
          <a:ext cx="8504238" cy="1261798"/>
        </a:xfrm>
        <a:prstGeom prst="upArrowCallou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ru-RU" sz="1800" b="1" kern="1200" dirty="0" smtClean="0"/>
            <a:t>2. Независимая оценка качества образования включает в себя:</a:t>
          </a:r>
          <a:endParaRPr lang="ru-RU" sz="1800" b="1" kern="1200" dirty="0"/>
        </a:p>
      </dsp:txBody>
      <dsp:txXfrm rot="10800000">
        <a:off x="0" y="1251046"/>
        <a:ext cx="8504238" cy="1261798"/>
      </dsp:txXfrm>
    </dsp:sp>
    <dsp:sp modelId="{FA22F4E4-3D76-4DEA-826C-D2E6622A9D60}">
      <dsp:nvSpPr>
        <dsp:cNvPr id="0" name=""/>
        <dsp:cNvSpPr/>
      </dsp:nvSpPr>
      <dsp:spPr>
        <a:xfrm rot="10800000">
          <a:off x="0" y="1554"/>
          <a:ext cx="8504238" cy="1261798"/>
        </a:xfrm>
        <a:prstGeom prst="upArrowCallou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ru-RU" sz="1800" b="1" kern="1200" dirty="0" smtClean="0"/>
            <a:t>Независимая оценка качества образования направлена на получение сведений об образовательной деятельности, о качестве подготовки обучающихся и реализации образовательных программ.</a:t>
          </a:r>
          <a:endParaRPr lang="ru-RU" sz="1800" b="1" kern="1200" dirty="0"/>
        </a:p>
      </dsp:txBody>
      <dsp:txXfrm rot="10800000">
        <a:off x="0" y="1554"/>
        <a:ext cx="8504238" cy="1261798"/>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C01A9E-DD39-4631-B9C5-8C476B29B241}">
      <dsp:nvSpPr>
        <dsp:cNvPr id="0" name=""/>
        <dsp:cNvSpPr/>
      </dsp:nvSpPr>
      <dsp:spPr>
        <a:xfrm>
          <a:off x="0" y="123840"/>
          <a:ext cx="8504238" cy="4324320"/>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ru-RU" sz="2800" kern="1200" dirty="0" smtClean="0"/>
            <a:t>1. Независимая оценка качества условий осуществления образовательной деятельности организациями, осуществляющими образовательную деятельность (далее - организации), проводится в целях предоставления участникам отношений в сфере образования </a:t>
          </a:r>
          <a:r>
            <a:rPr lang="ru-RU" sz="2800" b="1" kern="1200" dirty="0" smtClean="0"/>
            <a:t>информации об уровне организации работы по реализации образовательных программ на основе общедоступной информации.</a:t>
          </a:r>
          <a:endParaRPr lang="ru-RU" sz="2800" b="1" kern="1200" dirty="0"/>
        </a:p>
      </dsp:txBody>
      <dsp:txXfrm>
        <a:off x="0" y="123840"/>
        <a:ext cx="8504238" cy="432432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302C4E-AC22-4730-B886-CBD69C5B78CB}">
      <dsp:nvSpPr>
        <dsp:cNvPr id="0" name=""/>
        <dsp:cNvSpPr/>
      </dsp:nvSpPr>
      <dsp:spPr>
        <a:xfrm>
          <a:off x="0" y="1314"/>
          <a:ext cx="8504238" cy="1515229"/>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b="0" u="sng" kern="1200" dirty="0" smtClean="0"/>
            <a:t>1) Общественная палата Российской Федерации </a:t>
          </a:r>
          <a:r>
            <a:rPr lang="ru-RU" sz="1200" b="0" kern="1200" dirty="0" smtClean="0"/>
            <a:t>по обращениям федерального органа исполнительной власти, осуществляющего функции по выработке и реализации государственной политики и нормативно-правовому регулированию в сфере общего образования, федерального органа исполнительной власти, осуществляющего функции по выработке и реализации государственной политики и нормативно-правовому регулированию в сфере высшего образования, не позднее чем в месячный срок со дня получения указанных обращений формирует из числа представителей общероссийских общественных организаций, созданных в целях защиты прав и законных интересов обучающихся и (или) родителей (законных представителей) несовершеннолетних обучающихся, общероссийских общественных объединений инвалидов общественный совет по проведению независимой оценки качества условий.. </a:t>
          </a:r>
          <a:endParaRPr lang="ru-RU" sz="1200" b="0" kern="1200" dirty="0"/>
        </a:p>
      </dsp:txBody>
      <dsp:txXfrm>
        <a:off x="0" y="1314"/>
        <a:ext cx="8504238" cy="1515229"/>
      </dsp:txXfrm>
    </dsp:sp>
    <dsp:sp modelId="{755B6875-7E65-4F8D-84EC-013B676F281C}">
      <dsp:nvSpPr>
        <dsp:cNvPr id="0" name=""/>
        <dsp:cNvSpPr/>
      </dsp:nvSpPr>
      <dsp:spPr>
        <a:xfrm>
          <a:off x="0" y="1528385"/>
          <a:ext cx="8504238" cy="1515229"/>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b="0" u="sng" kern="1200" smtClean="0"/>
            <a:t>2) общественные палаты субъектов Российской Федерации по обращению органов исполнительной власти субъектов Российской Федерации, осуществляющих государственное управление в сфере образования</a:t>
          </a:r>
          <a:r>
            <a:rPr lang="ru-RU" sz="1200" b="0" kern="1200" smtClean="0"/>
            <a:t>, не позднее чем в месячный срок со дня получения указанного обращения формируют из числа представителей общественных организаций, созданных в целях защиты прав и законных интересов обучающихся и (или) родителей (законных представителей) несовершеннолетних обучающихся, общественных объединений инвалидов общественные советы по проведению независимой оценки качества условий осуществления образовательной деятельности государственными образовательными организациями субъектов Российской Федерации, а также муниципальными образовательными организациями, за исключением муниципальных образовательных организаций, в отношении которых независимая оценка проводится общественными советами……</a:t>
          </a:r>
          <a:endParaRPr lang="ru-RU" sz="1200" b="0" kern="1200" dirty="0"/>
        </a:p>
      </dsp:txBody>
      <dsp:txXfrm>
        <a:off x="0" y="1528385"/>
        <a:ext cx="8504238" cy="1515229"/>
      </dsp:txXfrm>
    </dsp:sp>
    <dsp:sp modelId="{B2070767-F22D-453F-AD6E-5777C919DD5D}">
      <dsp:nvSpPr>
        <dsp:cNvPr id="0" name=""/>
        <dsp:cNvSpPr/>
      </dsp:nvSpPr>
      <dsp:spPr>
        <a:xfrm>
          <a:off x="0" y="3055455"/>
          <a:ext cx="8504238" cy="1515229"/>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b="0" u="sng" kern="1200" smtClean="0"/>
            <a:t>3) общественные палаты (советы) муниципальных образований по обращению органов местного самоуправления муниципальных районов, муниципальных округов и городских округов вправе формировать из числа представителей общественных организаций</a:t>
          </a:r>
          <a:r>
            <a:rPr lang="ru-RU" sz="1200" b="0" kern="1200" smtClean="0"/>
            <a:t>, созданных в целях защиты прав и законных интересов обучающихся и (или) родителей (законных представителей) несовершеннолетних обучающихся, общественных объединений инвалидов общественные советы по проведению независимой оценки качества условий осуществления образовательной деятельности, осуществляемой муниципальными образовательными организациями, и утверждать их состав. Общественные палаты (советы) муниципальных образований информируют органы местного самоуправления муниципальных районов, муниципальных округов и городских округов о составе созданных при этих органах общественных советов по проведению независимой оценки качества условий осуществления образовательной деятельности организациями.</a:t>
          </a:r>
          <a:endParaRPr lang="ru-RU" sz="1200" b="0" kern="1200" dirty="0"/>
        </a:p>
      </dsp:txBody>
      <dsp:txXfrm>
        <a:off x="0" y="3055455"/>
        <a:ext cx="8504238" cy="1515229"/>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B182C6-B00C-40A7-8F48-90BF60064B42}">
      <dsp:nvSpPr>
        <dsp:cNvPr id="0" name=""/>
        <dsp:cNvSpPr/>
      </dsp:nvSpPr>
      <dsp:spPr>
        <a:xfrm>
          <a:off x="0" y="0"/>
          <a:ext cx="4571999" cy="4571999"/>
        </a:xfrm>
        <a:prstGeom prst="pie">
          <a:avLst>
            <a:gd name="adj1" fmla="val 5400000"/>
            <a:gd name="adj2" fmla="val 16200000"/>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EFD25B58-86AF-490A-9CE8-8622A37D26FE}">
      <dsp:nvSpPr>
        <dsp:cNvPr id="0" name=""/>
        <dsp:cNvSpPr/>
      </dsp:nvSpPr>
      <dsp:spPr>
        <a:xfrm>
          <a:off x="2285999" y="0"/>
          <a:ext cx="6218238" cy="4571999"/>
        </a:xfrm>
        <a:prstGeom prst="rect">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b="1" kern="1200" dirty="0" smtClean="0"/>
            <a:t>ОТКРЫТОСТЬ И ДОСТУПНОСТЬ ИНФОРМАЦИИ ОБ ОРГАНИЗАЦИЯХ, ОСУЩЕСТВЛЯЮЩИХ ОБРАЗОВАТЕЛЬНУЮ ДЕЯТЕЛЬНОСТЬ;</a:t>
          </a:r>
          <a:endParaRPr lang="ru-RU" sz="1500" kern="1200" dirty="0"/>
        </a:p>
      </dsp:txBody>
      <dsp:txXfrm>
        <a:off x="2285999" y="0"/>
        <a:ext cx="6218238" cy="731519"/>
      </dsp:txXfrm>
    </dsp:sp>
    <dsp:sp modelId="{5AFE6AE3-D4D8-4667-923E-9E3A7525614B}">
      <dsp:nvSpPr>
        <dsp:cNvPr id="0" name=""/>
        <dsp:cNvSpPr/>
      </dsp:nvSpPr>
      <dsp:spPr>
        <a:xfrm>
          <a:off x="480059" y="731519"/>
          <a:ext cx="3611880" cy="3611880"/>
        </a:xfrm>
        <a:prstGeom prst="pie">
          <a:avLst>
            <a:gd name="adj1" fmla="val 5400000"/>
            <a:gd name="adj2" fmla="val 16200000"/>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56A59756-AC0A-43D5-866D-00E27E11484C}">
      <dsp:nvSpPr>
        <dsp:cNvPr id="0" name=""/>
        <dsp:cNvSpPr/>
      </dsp:nvSpPr>
      <dsp:spPr>
        <a:xfrm>
          <a:off x="2285999" y="731519"/>
          <a:ext cx="6218238" cy="3611880"/>
        </a:xfrm>
        <a:prstGeom prst="rect">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b="1" kern="1200" dirty="0" smtClean="0"/>
            <a:t>КОМФОРТНОСТЬ УСЛОВИЙ, В КОТОРЫХ ОСУЩЕСТВЛЯЕТСЯ ОБРАЗОВАТЕЛЬНАЯ ДЕЯТЕЛЬНОСТЬ;</a:t>
          </a:r>
          <a:endParaRPr lang="ru-RU" sz="1500" kern="1200" dirty="0"/>
        </a:p>
      </dsp:txBody>
      <dsp:txXfrm>
        <a:off x="2285999" y="731519"/>
        <a:ext cx="6218238" cy="731520"/>
      </dsp:txXfrm>
    </dsp:sp>
    <dsp:sp modelId="{DC44E4A0-D5D9-482A-AC63-5D0B4606A68E}">
      <dsp:nvSpPr>
        <dsp:cNvPr id="0" name=""/>
        <dsp:cNvSpPr/>
      </dsp:nvSpPr>
      <dsp:spPr>
        <a:xfrm>
          <a:off x="960119" y="1463039"/>
          <a:ext cx="2651760" cy="2651760"/>
        </a:xfrm>
        <a:prstGeom prst="pie">
          <a:avLst>
            <a:gd name="adj1" fmla="val 5400000"/>
            <a:gd name="adj2" fmla="val 16200000"/>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5AC25137-5638-4C71-973A-A2D058BBC602}">
      <dsp:nvSpPr>
        <dsp:cNvPr id="0" name=""/>
        <dsp:cNvSpPr/>
      </dsp:nvSpPr>
      <dsp:spPr>
        <a:xfrm>
          <a:off x="2285999" y="1463039"/>
          <a:ext cx="6218238" cy="2651760"/>
        </a:xfrm>
        <a:prstGeom prst="rect">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b="1" kern="1200" dirty="0" smtClean="0"/>
            <a:t>ДОБРОЖЕЛАТЕЛЬНОСТЬ, ВЕЖЛИВОСТЬ РАБОТНИКОВ;</a:t>
          </a:r>
          <a:endParaRPr lang="ru-RU" sz="1500" kern="1200" dirty="0"/>
        </a:p>
      </dsp:txBody>
      <dsp:txXfrm>
        <a:off x="2285999" y="1463039"/>
        <a:ext cx="6218238" cy="731520"/>
      </dsp:txXfrm>
    </dsp:sp>
    <dsp:sp modelId="{86713F54-877E-4316-A9C6-2C7A1871851D}">
      <dsp:nvSpPr>
        <dsp:cNvPr id="0" name=""/>
        <dsp:cNvSpPr/>
      </dsp:nvSpPr>
      <dsp:spPr>
        <a:xfrm>
          <a:off x="1440179" y="2194559"/>
          <a:ext cx="1691640" cy="1691640"/>
        </a:xfrm>
        <a:prstGeom prst="pie">
          <a:avLst>
            <a:gd name="adj1" fmla="val 5400000"/>
            <a:gd name="adj2" fmla="val 16200000"/>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14F2501F-1326-4040-94D9-DF2AF9A9ED93}">
      <dsp:nvSpPr>
        <dsp:cNvPr id="0" name=""/>
        <dsp:cNvSpPr/>
      </dsp:nvSpPr>
      <dsp:spPr>
        <a:xfrm>
          <a:off x="2285999" y="2194559"/>
          <a:ext cx="6218238" cy="1691640"/>
        </a:xfrm>
        <a:prstGeom prst="rect">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b="1" kern="1200" dirty="0" smtClean="0"/>
            <a:t>УДОВЛЕТВОРЕННОСТЬ УСЛОВИЯМИ ВЕДЕНИЯ ОБРАЗОВАТЕЛЬНОЙ ДЕЯТЕЛЬНОСТИ ОРГАНИЗАЦИЙ,</a:t>
          </a:r>
          <a:endParaRPr lang="ru-RU" sz="1500" kern="1200" dirty="0"/>
        </a:p>
      </dsp:txBody>
      <dsp:txXfrm>
        <a:off x="2285999" y="2194559"/>
        <a:ext cx="6218238" cy="731519"/>
      </dsp:txXfrm>
    </dsp:sp>
    <dsp:sp modelId="{D23191BC-381E-45B5-A247-D83E9497B6D6}">
      <dsp:nvSpPr>
        <dsp:cNvPr id="0" name=""/>
        <dsp:cNvSpPr/>
      </dsp:nvSpPr>
      <dsp:spPr>
        <a:xfrm>
          <a:off x="1920239" y="2926079"/>
          <a:ext cx="731520" cy="731520"/>
        </a:xfrm>
        <a:prstGeom prst="pie">
          <a:avLst>
            <a:gd name="adj1" fmla="val 5400000"/>
            <a:gd name="adj2" fmla="val 16200000"/>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339759CD-CEB0-423B-9F83-1725C2F058F7}">
      <dsp:nvSpPr>
        <dsp:cNvPr id="0" name=""/>
        <dsp:cNvSpPr/>
      </dsp:nvSpPr>
      <dsp:spPr>
        <a:xfrm>
          <a:off x="2285999" y="2926079"/>
          <a:ext cx="6218238" cy="731520"/>
        </a:xfrm>
        <a:prstGeom prst="rect">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b="1" kern="1200" dirty="0" smtClean="0"/>
            <a:t>ДОСТУПНОСТЬ УСЛУГ ДЛЯ ИНВАЛИДОВ.</a:t>
          </a:r>
          <a:endParaRPr lang="ru-RU" sz="1500" kern="1200" dirty="0"/>
        </a:p>
      </dsp:txBody>
      <dsp:txXfrm>
        <a:off x="2285999" y="2926079"/>
        <a:ext cx="6218238" cy="731520"/>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F9E066-52AE-448B-9F1B-D9FE940948CC}">
      <dsp:nvSpPr>
        <dsp:cNvPr id="0" name=""/>
        <dsp:cNvSpPr/>
      </dsp:nvSpPr>
      <dsp:spPr>
        <a:xfrm>
          <a:off x="0" y="0"/>
          <a:ext cx="7228602" cy="1371600"/>
        </a:xfrm>
        <a:prstGeom prst="roundRect">
          <a:avLst>
            <a:gd name="adj" fmla="val 10000"/>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ru-RU" sz="2500" kern="1200" dirty="0" smtClean="0"/>
            <a:t>Достижение планируемых результатов обучения</a:t>
          </a:r>
          <a:endParaRPr lang="ru-RU" sz="2500" kern="1200" dirty="0"/>
        </a:p>
      </dsp:txBody>
      <dsp:txXfrm>
        <a:off x="0" y="0"/>
        <a:ext cx="5828884" cy="1371600"/>
      </dsp:txXfrm>
    </dsp:sp>
    <dsp:sp modelId="{128DE3FB-4BF8-4BE6-821B-5A96F71270A4}">
      <dsp:nvSpPr>
        <dsp:cNvPr id="0" name=""/>
        <dsp:cNvSpPr/>
      </dsp:nvSpPr>
      <dsp:spPr>
        <a:xfrm>
          <a:off x="637817" y="1600199"/>
          <a:ext cx="7228602" cy="1371600"/>
        </a:xfrm>
        <a:prstGeom prst="roundRect">
          <a:avLst>
            <a:gd name="adj" fmla="val 10000"/>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ru-RU" sz="2500" kern="1200" dirty="0" smtClean="0"/>
            <a:t>Текущий контроль, промежуточная аттестация, аттестация по итогам освоения ДООП, </a:t>
          </a:r>
          <a:endParaRPr lang="ru-RU" sz="2500" kern="1200" dirty="0"/>
        </a:p>
      </dsp:txBody>
      <dsp:txXfrm>
        <a:off x="637817" y="1600199"/>
        <a:ext cx="5699244" cy="1371600"/>
      </dsp:txXfrm>
    </dsp:sp>
    <dsp:sp modelId="{325EA8DE-87AF-4097-A932-B279B6E3CD2D}">
      <dsp:nvSpPr>
        <dsp:cNvPr id="0" name=""/>
        <dsp:cNvSpPr/>
      </dsp:nvSpPr>
      <dsp:spPr>
        <a:xfrm>
          <a:off x="1275635" y="3200399"/>
          <a:ext cx="7228602" cy="1371600"/>
        </a:xfrm>
        <a:prstGeom prst="roundRect">
          <a:avLst>
            <a:gd name="adj" fmla="val 10000"/>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ru-RU" sz="2500" kern="1200" dirty="0" smtClean="0"/>
            <a:t>образовательные достижения обучающихся, </a:t>
          </a:r>
          <a:r>
            <a:rPr lang="ru-RU" sz="2500" kern="1200" dirty="0" err="1" smtClean="0"/>
            <a:t>портфолио</a:t>
          </a:r>
          <a:r>
            <a:rPr lang="ru-RU" sz="2500" kern="1200" dirty="0" smtClean="0"/>
            <a:t> </a:t>
          </a:r>
          <a:endParaRPr lang="ru-RU" sz="2500" kern="1200" dirty="0"/>
        </a:p>
      </dsp:txBody>
      <dsp:txXfrm>
        <a:off x="1275635" y="3200399"/>
        <a:ext cx="5699244" cy="1371600"/>
      </dsp:txXfrm>
    </dsp:sp>
    <dsp:sp modelId="{2A6AEADF-91B9-4C84-8401-90BFB78722C0}">
      <dsp:nvSpPr>
        <dsp:cNvPr id="0" name=""/>
        <dsp:cNvSpPr/>
      </dsp:nvSpPr>
      <dsp:spPr>
        <a:xfrm>
          <a:off x="6337062" y="1040130"/>
          <a:ext cx="891540" cy="891540"/>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337062" y="1040130"/>
        <a:ext cx="891540" cy="891540"/>
      </dsp:txXfrm>
    </dsp:sp>
    <dsp:sp modelId="{1A0215A0-EB4F-4DDD-B1F5-007EC064AB1A}">
      <dsp:nvSpPr>
        <dsp:cNvPr id="0" name=""/>
        <dsp:cNvSpPr/>
      </dsp:nvSpPr>
      <dsp:spPr>
        <a:xfrm>
          <a:off x="6974880" y="2631186"/>
          <a:ext cx="891540" cy="891540"/>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974880" y="2631186"/>
        <a:ext cx="891540" cy="891540"/>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AC859B-93EF-49EF-A390-AFAF5BC5631C}">
      <dsp:nvSpPr>
        <dsp:cNvPr id="0" name=""/>
        <dsp:cNvSpPr/>
      </dsp:nvSpPr>
      <dsp:spPr>
        <a:xfrm rot="16200000">
          <a:off x="-935412" y="936450"/>
          <a:ext cx="4572000" cy="2699098"/>
        </a:xfrm>
        <a:prstGeom prst="flowChartManualOperation">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6050" tIns="0" rIns="146660" bIns="0" numCol="1" spcCol="1270" anchor="t" anchorCtr="0">
          <a:noAutofit/>
        </a:bodyPr>
        <a:lstStyle/>
        <a:p>
          <a:pPr lvl="0" algn="l" defTabSz="1022350">
            <a:lnSpc>
              <a:spcPct val="90000"/>
            </a:lnSpc>
            <a:spcBef>
              <a:spcPct val="0"/>
            </a:spcBef>
            <a:spcAft>
              <a:spcPct val="35000"/>
            </a:spcAft>
          </a:pPr>
          <a:r>
            <a:rPr lang="ru-RU" sz="2300" kern="1200" dirty="0" smtClean="0"/>
            <a:t>ВСОКО ОО</a:t>
          </a:r>
          <a:endParaRPr lang="ru-RU" sz="2300" kern="1200" dirty="0"/>
        </a:p>
        <a:p>
          <a:pPr marL="171450" lvl="1" indent="-171450" algn="l" defTabSz="800100">
            <a:lnSpc>
              <a:spcPct val="90000"/>
            </a:lnSpc>
            <a:spcBef>
              <a:spcPct val="0"/>
            </a:spcBef>
            <a:spcAft>
              <a:spcPct val="15000"/>
            </a:spcAft>
            <a:buChar char="••"/>
          </a:pPr>
          <a:r>
            <a:rPr lang="ru-RU" sz="1800" kern="1200" dirty="0" smtClean="0"/>
            <a:t>Мониторинги охвата </a:t>
          </a:r>
          <a:endParaRPr lang="ru-RU" sz="1800" kern="1200" dirty="0"/>
        </a:p>
        <a:p>
          <a:pPr marL="171450" lvl="1" indent="-171450" algn="l" defTabSz="800100">
            <a:lnSpc>
              <a:spcPct val="90000"/>
            </a:lnSpc>
            <a:spcBef>
              <a:spcPct val="0"/>
            </a:spcBef>
            <a:spcAft>
              <a:spcPct val="15000"/>
            </a:spcAft>
            <a:buChar char="••"/>
          </a:pPr>
          <a:r>
            <a:rPr lang="ru-RU" sz="1800" kern="1200" dirty="0" smtClean="0"/>
            <a:t> динамика результативности</a:t>
          </a:r>
          <a:endParaRPr lang="ru-RU" sz="1800" kern="1200" dirty="0"/>
        </a:p>
      </dsp:txBody>
      <dsp:txXfrm rot="16200000">
        <a:off x="-935412" y="936450"/>
        <a:ext cx="4572000" cy="2699098"/>
      </dsp:txXfrm>
    </dsp:sp>
    <dsp:sp modelId="{68D0E930-3FD1-43A5-900C-353D6B661464}">
      <dsp:nvSpPr>
        <dsp:cNvPr id="0" name=""/>
        <dsp:cNvSpPr/>
      </dsp:nvSpPr>
      <dsp:spPr>
        <a:xfrm rot="16200000">
          <a:off x="1966119" y="936450"/>
          <a:ext cx="4572000" cy="2699098"/>
        </a:xfrm>
        <a:prstGeom prst="flowChartManualOperation">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6050" tIns="0" rIns="146660" bIns="0" numCol="1" spcCol="1270" anchor="t" anchorCtr="0">
          <a:noAutofit/>
        </a:bodyPr>
        <a:lstStyle/>
        <a:p>
          <a:pPr lvl="0" algn="l" defTabSz="1022350">
            <a:lnSpc>
              <a:spcPct val="90000"/>
            </a:lnSpc>
            <a:spcBef>
              <a:spcPct val="0"/>
            </a:spcBef>
            <a:spcAft>
              <a:spcPct val="35000"/>
            </a:spcAft>
          </a:pPr>
          <a:r>
            <a:rPr lang="ru-RU" sz="2300" kern="1200" dirty="0" smtClean="0"/>
            <a:t>Муниципальные мониторинги</a:t>
          </a:r>
          <a:endParaRPr lang="ru-RU" sz="2300" kern="1200" dirty="0"/>
        </a:p>
        <a:p>
          <a:pPr marL="171450" lvl="1" indent="-171450" algn="l" defTabSz="800100">
            <a:lnSpc>
              <a:spcPct val="90000"/>
            </a:lnSpc>
            <a:spcBef>
              <a:spcPct val="0"/>
            </a:spcBef>
            <a:spcAft>
              <a:spcPct val="15000"/>
            </a:spcAft>
            <a:buChar char="••"/>
          </a:pPr>
          <a:r>
            <a:rPr lang="ru-RU" sz="1800" kern="1200" dirty="0" smtClean="0"/>
            <a:t>Установки учредителя</a:t>
          </a:r>
          <a:endParaRPr lang="ru-RU" sz="1800" kern="1200" dirty="0"/>
        </a:p>
        <a:p>
          <a:pPr marL="171450" lvl="1" indent="-171450" algn="l" defTabSz="800100">
            <a:lnSpc>
              <a:spcPct val="90000"/>
            </a:lnSpc>
            <a:spcBef>
              <a:spcPct val="0"/>
            </a:spcBef>
            <a:spcAft>
              <a:spcPct val="15000"/>
            </a:spcAft>
            <a:buChar char="••"/>
          </a:pPr>
          <a:r>
            <a:rPr lang="ru-RU" sz="1800" kern="1200" dirty="0" smtClean="0"/>
            <a:t>Задания в соответствии с ГЗ или МЗ</a:t>
          </a:r>
          <a:endParaRPr lang="ru-RU" sz="1800" kern="1200" dirty="0"/>
        </a:p>
      </dsp:txBody>
      <dsp:txXfrm rot="16200000">
        <a:off x="1966119" y="936450"/>
        <a:ext cx="4572000" cy="2699098"/>
      </dsp:txXfrm>
    </dsp:sp>
    <dsp:sp modelId="{3A03A898-65BC-4121-B3C4-19A3688F5532}">
      <dsp:nvSpPr>
        <dsp:cNvPr id="0" name=""/>
        <dsp:cNvSpPr/>
      </dsp:nvSpPr>
      <dsp:spPr>
        <a:xfrm rot="16200000">
          <a:off x="4867650" y="936450"/>
          <a:ext cx="4572000" cy="2699098"/>
        </a:xfrm>
        <a:prstGeom prst="flowChartManualOperation">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6050" tIns="0" rIns="146660" bIns="0" numCol="1" spcCol="1270" anchor="t" anchorCtr="0">
          <a:noAutofit/>
        </a:bodyPr>
        <a:lstStyle/>
        <a:p>
          <a:pPr lvl="0" algn="l" defTabSz="1022350">
            <a:lnSpc>
              <a:spcPct val="90000"/>
            </a:lnSpc>
            <a:spcBef>
              <a:spcPct val="0"/>
            </a:spcBef>
            <a:spcAft>
              <a:spcPct val="35000"/>
            </a:spcAft>
          </a:pPr>
          <a:r>
            <a:rPr lang="ru-RU" sz="2300" kern="1200" dirty="0" smtClean="0"/>
            <a:t>Региональные и федеральные мониторинги </a:t>
          </a:r>
          <a:endParaRPr lang="ru-RU" sz="2300" kern="1200" dirty="0"/>
        </a:p>
        <a:p>
          <a:pPr marL="171450" lvl="1" indent="-171450" algn="l" defTabSz="800100">
            <a:lnSpc>
              <a:spcPct val="90000"/>
            </a:lnSpc>
            <a:spcBef>
              <a:spcPct val="0"/>
            </a:spcBef>
            <a:spcAft>
              <a:spcPct val="15000"/>
            </a:spcAft>
            <a:buChar char="••"/>
          </a:pPr>
          <a:r>
            <a:rPr lang="ru-RU" sz="1800" kern="1200" dirty="0" smtClean="0"/>
            <a:t>В рамках мероприятий ФП</a:t>
          </a:r>
          <a:endParaRPr lang="ru-RU" sz="1800" kern="1200" dirty="0"/>
        </a:p>
        <a:p>
          <a:pPr marL="171450" lvl="1" indent="-171450" algn="l" defTabSz="800100">
            <a:lnSpc>
              <a:spcPct val="90000"/>
            </a:lnSpc>
            <a:spcBef>
              <a:spcPct val="0"/>
            </a:spcBef>
            <a:spcAft>
              <a:spcPct val="15000"/>
            </a:spcAft>
            <a:buChar char="••"/>
          </a:pPr>
          <a:r>
            <a:rPr lang="ru-RU" sz="1800" kern="1200" dirty="0" smtClean="0"/>
            <a:t>В рамках задач по направленностям </a:t>
          </a:r>
          <a:endParaRPr lang="ru-RU" sz="1800" kern="1200" dirty="0"/>
        </a:p>
      </dsp:txBody>
      <dsp:txXfrm rot="16200000">
        <a:off x="4867650" y="936450"/>
        <a:ext cx="4572000" cy="2699098"/>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599427-C270-4E4F-B6B6-96E97802DB88}">
      <dsp:nvSpPr>
        <dsp:cNvPr id="0" name=""/>
        <dsp:cNvSpPr/>
      </dsp:nvSpPr>
      <dsp:spPr>
        <a:xfrm>
          <a:off x="0" y="585152"/>
          <a:ext cx="8504238" cy="3401695"/>
        </a:xfrm>
        <a:prstGeom prst="leftRightRibbon">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CEA76C2B-39EF-41E4-B4CD-961B7BCEE9A5}">
      <dsp:nvSpPr>
        <dsp:cNvPr id="0" name=""/>
        <dsp:cNvSpPr/>
      </dsp:nvSpPr>
      <dsp:spPr>
        <a:xfrm>
          <a:off x="1020508" y="1180449"/>
          <a:ext cx="2806398" cy="1666830"/>
        </a:xfrm>
        <a:prstGeom prst="rect">
          <a:avLst/>
        </a:prstGeom>
        <a:noFill/>
        <a:ln w="11429" cap="flat" cmpd="sng" algn="ctr">
          <a:noFill/>
          <a:prstDash val="sysDash"/>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0452" rIns="0" bIns="64770" numCol="1" spcCol="1270" anchor="ctr" anchorCtr="0">
          <a:noAutofit/>
        </a:bodyPr>
        <a:lstStyle/>
        <a:p>
          <a:pPr lvl="0" algn="ctr" defTabSz="755650">
            <a:lnSpc>
              <a:spcPct val="90000"/>
            </a:lnSpc>
            <a:spcBef>
              <a:spcPct val="0"/>
            </a:spcBef>
            <a:spcAft>
              <a:spcPct val="35000"/>
            </a:spcAft>
          </a:pPr>
          <a:r>
            <a:rPr lang="ru-RU" sz="1700" b="1" kern="1200" dirty="0" smtClean="0"/>
            <a:t>НОКО только в установленном законодательством порядке!!!</a:t>
          </a:r>
          <a:endParaRPr lang="ru-RU" sz="1700" b="1" kern="1200" dirty="0"/>
        </a:p>
      </dsp:txBody>
      <dsp:txXfrm>
        <a:off x="1020508" y="1180449"/>
        <a:ext cx="2806398" cy="1666830"/>
      </dsp:txXfrm>
    </dsp:sp>
    <dsp:sp modelId="{3D679E77-3598-4072-8FAB-ED6778B3D894}">
      <dsp:nvSpPr>
        <dsp:cNvPr id="0" name=""/>
        <dsp:cNvSpPr/>
      </dsp:nvSpPr>
      <dsp:spPr>
        <a:xfrm>
          <a:off x="4252119" y="1724720"/>
          <a:ext cx="3316652" cy="1666830"/>
        </a:xfrm>
        <a:prstGeom prst="rect">
          <a:avLst/>
        </a:prstGeom>
        <a:noFill/>
        <a:ln w="11429" cap="flat" cmpd="sng" algn="ctr">
          <a:noFill/>
          <a:prstDash val="sysDash"/>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0452" rIns="0" bIns="64770" numCol="1" spcCol="1270" anchor="ctr" anchorCtr="0">
          <a:noAutofit/>
        </a:bodyPr>
        <a:lstStyle/>
        <a:p>
          <a:pPr lvl="0" algn="ctr" defTabSz="755650">
            <a:lnSpc>
              <a:spcPct val="90000"/>
            </a:lnSpc>
            <a:spcBef>
              <a:spcPct val="0"/>
            </a:spcBef>
            <a:spcAft>
              <a:spcPct val="35000"/>
            </a:spcAft>
          </a:pPr>
          <a:r>
            <a:rPr lang="ru-RU" sz="1700" b="1" kern="1200" dirty="0" smtClean="0">
              <a:solidFill>
                <a:srgbClr val="FF0000"/>
              </a:solidFill>
            </a:rPr>
            <a:t>Иные процедуры  и регламенты оценки, не отвечающие требованиям ФЗ-273, уполномоченными органами не будут признаны и приняты!!!  </a:t>
          </a:r>
          <a:endParaRPr lang="ru-RU" sz="1700" b="1" kern="1200" dirty="0">
            <a:solidFill>
              <a:srgbClr val="FF0000"/>
            </a:solidFill>
          </a:endParaRPr>
        </a:p>
      </dsp:txBody>
      <dsp:txXfrm>
        <a:off x="4252119" y="1724720"/>
        <a:ext cx="3316652" cy="166683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92591C-B664-4D5E-A02D-739531D5715E}">
      <dsp:nvSpPr>
        <dsp:cNvPr id="0" name=""/>
        <dsp:cNvSpPr/>
      </dsp:nvSpPr>
      <dsp:spPr>
        <a:xfrm>
          <a:off x="0" y="4925"/>
          <a:ext cx="8352928" cy="636480"/>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dirty="0" smtClean="0"/>
            <a:t>ФГБУК «Всероссийский центр развития художественного творчества и гуманитарных технологий»</a:t>
          </a:r>
          <a:endParaRPr lang="ru-RU" sz="1700" b="1" kern="1200" dirty="0"/>
        </a:p>
      </dsp:txBody>
      <dsp:txXfrm>
        <a:off x="0" y="4925"/>
        <a:ext cx="8352928" cy="6364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51AFA2-E7FA-42F0-92C2-F33024DE43CE}">
      <dsp:nvSpPr>
        <dsp:cNvPr id="0" name=""/>
        <dsp:cNvSpPr/>
      </dsp:nvSpPr>
      <dsp:spPr>
        <a:xfrm>
          <a:off x="0" y="68399"/>
          <a:ext cx="8504238" cy="1048320"/>
        </a:xfrm>
        <a:prstGeom prst="roundRect">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l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ru-RU" sz="2800" b="1" kern="1200" dirty="0" smtClean="0"/>
            <a:t>Подвид ДО – «дополнительное образование детей и взрослых»</a:t>
          </a:r>
          <a:endParaRPr lang="ru-RU" sz="2800" b="1" kern="1200" dirty="0"/>
        </a:p>
      </dsp:txBody>
      <dsp:txXfrm>
        <a:off x="0" y="68399"/>
        <a:ext cx="8504238" cy="1048320"/>
      </dsp:txXfrm>
    </dsp:sp>
    <dsp:sp modelId="{4DFFFA7D-D01E-4547-B4B4-0E6E2F7677BF}">
      <dsp:nvSpPr>
        <dsp:cNvPr id="0" name=""/>
        <dsp:cNvSpPr/>
      </dsp:nvSpPr>
      <dsp:spPr>
        <a:xfrm>
          <a:off x="0" y="1197360"/>
          <a:ext cx="8504238" cy="1048320"/>
        </a:xfrm>
        <a:prstGeom prst="roundRect">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l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ru-RU" sz="2800" b="1" kern="1200" dirty="0" smtClean="0"/>
            <a:t>Качество образования</a:t>
          </a:r>
          <a:endParaRPr lang="ru-RU" sz="2800" b="1" kern="1200" dirty="0"/>
        </a:p>
      </dsp:txBody>
      <dsp:txXfrm>
        <a:off x="0" y="1197360"/>
        <a:ext cx="8504238" cy="1048320"/>
      </dsp:txXfrm>
    </dsp:sp>
    <dsp:sp modelId="{0B554338-948B-4756-B488-4C499C3D80D1}">
      <dsp:nvSpPr>
        <dsp:cNvPr id="0" name=""/>
        <dsp:cNvSpPr/>
      </dsp:nvSpPr>
      <dsp:spPr>
        <a:xfrm>
          <a:off x="0" y="2326320"/>
          <a:ext cx="8504238" cy="1048320"/>
        </a:xfrm>
        <a:prstGeom prst="roundRect">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l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ru-RU" sz="2800" b="1" kern="1200" dirty="0" smtClean="0"/>
            <a:t>ВСОКО – внутренняя система оценки качества образования</a:t>
          </a:r>
          <a:endParaRPr lang="ru-RU" sz="2800" b="1" kern="1200" dirty="0"/>
        </a:p>
      </dsp:txBody>
      <dsp:txXfrm>
        <a:off x="0" y="2326320"/>
        <a:ext cx="8504238" cy="1048320"/>
      </dsp:txXfrm>
    </dsp:sp>
    <dsp:sp modelId="{05BDFF35-B9D1-4EDD-A130-91612B7819B5}">
      <dsp:nvSpPr>
        <dsp:cNvPr id="0" name=""/>
        <dsp:cNvSpPr/>
      </dsp:nvSpPr>
      <dsp:spPr>
        <a:xfrm>
          <a:off x="0" y="3455280"/>
          <a:ext cx="8504238" cy="1048320"/>
        </a:xfrm>
        <a:prstGeom prst="roundRect">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l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ru-RU" sz="2800" b="1" kern="1200" dirty="0" smtClean="0"/>
            <a:t>НОКО – независимая оценка качества образования</a:t>
          </a:r>
          <a:endParaRPr lang="ru-RU" sz="2800" b="1" kern="1200" dirty="0"/>
        </a:p>
      </dsp:txBody>
      <dsp:txXfrm>
        <a:off x="0" y="3455280"/>
        <a:ext cx="8504238" cy="104832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DC9797-6FAE-4AC1-9716-C0ED26432B5A}">
      <dsp:nvSpPr>
        <dsp:cNvPr id="0" name=""/>
        <dsp:cNvSpPr/>
      </dsp:nvSpPr>
      <dsp:spPr>
        <a:xfrm>
          <a:off x="0" y="150020"/>
          <a:ext cx="4038600" cy="4380480"/>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b="1" kern="1200" dirty="0" smtClean="0"/>
            <a:t>Статья 2 ФЗ-273 </a:t>
          </a:r>
        </a:p>
        <a:p>
          <a:pPr lvl="0" algn="l" defTabSz="800100" rtl="0">
            <a:lnSpc>
              <a:spcPct val="90000"/>
            </a:lnSpc>
            <a:spcBef>
              <a:spcPct val="0"/>
            </a:spcBef>
            <a:spcAft>
              <a:spcPct val="35000"/>
            </a:spcAft>
          </a:pPr>
          <a:r>
            <a:rPr lang="ru-RU" sz="1800" b="1" kern="1200" dirty="0" smtClean="0"/>
            <a:t>П.  14) ДОПОЛНИТЕЛЬНОЕ ОБРАЗОВАНИЕ </a:t>
          </a:r>
          <a:r>
            <a:rPr lang="ru-RU" sz="1800" b="1" kern="1200" dirty="0" smtClean="0">
              <a:solidFill>
                <a:srgbClr val="FF0000"/>
              </a:solidFill>
            </a:rPr>
            <a:t>- вид образования, который </a:t>
          </a:r>
          <a:r>
            <a:rPr lang="ru-RU" sz="1800" b="1" kern="1200" dirty="0" smtClean="0"/>
            <a:t>направлен на всестороннее удовлетворение образовательных потребностей человека в интеллектуальном, духовно-нравственном, физическом и (или) профессиональном совершенствовании и </a:t>
          </a:r>
          <a:r>
            <a:rPr lang="ru-RU" sz="1800" b="1" kern="1200" dirty="0" smtClean="0">
              <a:solidFill>
                <a:srgbClr val="FF0000"/>
              </a:solidFill>
            </a:rPr>
            <a:t>не сопровождается повышением уровня образования </a:t>
          </a:r>
          <a:endParaRPr lang="ru-RU" sz="1800" b="1" kern="1200" dirty="0">
            <a:solidFill>
              <a:srgbClr val="FF0000"/>
            </a:solidFill>
          </a:endParaRPr>
        </a:p>
      </dsp:txBody>
      <dsp:txXfrm>
        <a:off x="0" y="150020"/>
        <a:ext cx="4038600" cy="43804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2DEDBB-E240-4E52-9A47-F8004CC22D48}">
      <dsp:nvSpPr>
        <dsp:cNvPr id="0" name=""/>
        <dsp:cNvSpPr/>
      </dsp:nvSpPr>
      <dsp:spPr>
        <a:xfrm>
          <a:off x="0" y="89688"/>
          <a:ext cx="4038600" cy="4502160"/>
        </a:xfrm>
        <a:prstGeom prst="roundRect">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Статья 75   ФЗ-273 </a:t>
          </a:r>
          <a:r>
            <a:rPr lang="ru-RU" sz="1300" kern="1200" dirty="0" smtClean="0"/>
            <a:t>П. 1. </a:t>
          </a:r>
        </a:p>
        <a:p>
          <a:pPr lvl="0" algn="l" defTabSz="577850" rtl="0">
            <a:lnSpc>
              <a:spcPct val="90000"/>
            </a:lnSpc>
            <a:spcBef>
              <a:spcPct val="0"/>
            </a:spcBef>
            <a:spcAft>
              <a:spcPct val="35000"/>
            </a:spcAft>
          </a:pPr>
          <a:r>
            <a:rPr lang="ru-RU" sz="1300" b="1" kern="1200" dirty="0" smtClean="0">
              <a:solidFill>
                <a:srgbClr val="FF0000"/>
              </a:solidFill>
            </a:rPr>
            <a:t>ДОПОЛНИТЕЛЬНОЕ ОБРАЗОВАНИЕ ДЕТЕЙ И ВЗРОСЛЫХ </a:t>
          </a:r>
          <a:r>
            <a:rPr lang="ru-RU" sz="1300" kern="1200" dirty="0" smtClean="0"/>
            <a:t>направлено на формирование и развитие творческих способностей детей и взрослых, удовлетворение их индивидуальных потребностей в интеллектуальном, нравственном и физическом совершенствовании, формирование культуры здорового и безопасного образа жизни, укрепление здоровья, а также на организацию их свободного времени. Дополнительное образование детей </a:t>
          </a:r>
          <a:r>
            <a:rPr lang="ru-RU" sz="1300" b="1" kern="1200" dirty="0" smtClean="0">
              <a:solidFill>
                <a:srgbClr val="FF0000"/>
              </a:solidFill>
            </a:rPr>
            <a:t>ОБЕСПЕЧИВАЕТ ИХ АДАПТАЦИЮ К ЖИЗНИ В ОБЩЕСТВЕ</a:t>
          </a:r>
          <a:r>
            <a:rPr lang="ru-RU" sz="1300" kern="1200" dirty="0" smtClean="0">
              <a:solidFill>
                <a:srgbClr val="FF0000"/>
              </a:solidFill>
            </a:rPr>
            <a:t>, </a:t>
          </a:r>
          <a:r>
            <a:rPr lang="ru-RU" sz="1300" b="1" kern="1200" dirty="0" smtClean="0">
              <a:solidFill>
                <a:srgbClr val="FF0000"/>
              </a:solidFill>
            </a:rPr>
            <a:t>ПРОФЕССИОНАЛЬНУЮ ОРИЕНТАЦИЮ</a:t>
          </a:r>
          <a:r>
            <a:rPr lang="ru-RU" sz="1300" kern="1200" dirty="0" smtClean="0">
              <a:solidFill>
                <a:srgbClr val="FF0000"/>
              </a:solidFill>
            </a:rPr>
            <a:t>, А ТАКЖЕ </a:t>
          </a:r>
          <a:r>
            <a:rPr lang="ru-RU" sz="1300" b="1" kern="1200" dirty="0" smtClean="0">
              <a:solidFill>
                <a:srgbClr val="FF0000"/>
              </a:solidFill>
            </a:rPr>
            <a:t>ВЫЯВЛЕНИЕ И ПОДДЕРЖКУ ДЕТЕЙ, ПРОЯВИВШИХ ВЫДАЮЩИЕСЯ СПОСОБНОСТИ</a:t>
          </a:r>
          <a:r>
            <a:rPr lang="ru-RU" sz="1300" kern="1200" dirty="0" smtClean="0"/>
            <a:t>. Дополнительные общеобразовательные программы для детей должны учитывать возрастные и индивидуальные особенности детей.</a:t>
          </a:r>
          <a:endParaRPr lang="ru-RU" sz="1300" kern="1200" dirty="0"/>
        </a:p>
      </dsp:txBody>
      <dsp:txXfrm>
        <a:off x="0" y="89688"/>
        <a:ext cx="4038600" cy="450216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01565B-DF94-4C5F-9D29-C3319D7FDFEE}">
      <dsp:nvSpPr>
        <dsp:cNvPr id="0" name=""/>
        <dsp:cNvSpPr/>
      </dsp:nvSpPr>
      <dsp:spPr>
        <a:xfrm>
          <a:off x="0" y="138264"/>
          <a:ext cx="8363272" cy="1984320"/>
        </a:xfrm>
        <a:prstGeom prst="roundRect">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kern="1200" dirty="0" smtClean="0"/>
            <a:t>П.29. ст.2. 273-ФЗ 29) </a:t>
          </a:r>
          <a:r>
            <a:rPr lang="ru-RU" sz="1600" b="1" kern="1200" dirty="0" smtClean="0"/>
            <a:t>качество образования </a:t>
          </a:r>
          <a:r>
            <a:rPr lang="ru-RU" sz="1600" kern="1200" dirty="0" smtClean="0"/>
            <a:t>- комплексная характеристика </a:t>
          </a:r>
          <a:r>
            <a:rPr lang="ru-RU" sz="1600" b="1" kern="1200" dirty="0" smtClean="0"/>
            <a:t>образовательной деятельности и подготовки обучающегося, </a:t>
          </a:r>
          <a:r>
            <a:rPr lang="ru-RU" sz="1600" i="1" kern="1200" dirty="0" smtClean="0"/>
            <a:t>выражающая степень их соответствия федеральным государственным образовательным стандартам, образовательным стандартам, федеральным государственным требованиям </a:t>
          </a:r>
          <a:r>
            <a:rPr lang="ru-RU" sz="1600" kern="1200" dirty="0" smtClean="0"/>
            <a:t>и (или) </a:t>
          </a:r>
          <a:r>
            <a:rPr lang="ru-RU" sz="1600" b="1" kern="1200" dirty="0" smtClean="0"/>
            <a:t>потребностям физического или юридического лица</a:t>
          </a:r>
          <a:r>
            <a:rPr lang="ru-RU" sz="1600" kern="1200" dirty="0" smtClean="0"/>
            <a:t>, в интересах которого осуществляется образовательная деятельность, в том числе </a:t>
          </a:r>
          <a:r>
            <a:rPr lang="ru-RU" sz="1600" b="1" kern="1200" dirty="0" smtClean="0"/>
            <a:t>СТЕПЕНЬ ДОСТИЖЕНИЯ ПЛАНИРУЕМЫХ РЕЗУЛЬТАТОВ ОБРАЗОВАТЕЛЬНОЙ ПРОГРАММЫ</a:t>
          </a:r>
          <a:endParaRPr lang="ru-RU" sz="1600" kern="1200" dirty="0"/>
        </a:p>
      </dsp:txBody>
      <dsp:txXfrm>
        <a:off x="0" y="138264"/>
        <a:ext cx="8363272" cy="19843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0F89B3-3A87-4478-B758-29E6BBB3179D}">
      <dsp:nvSpPr>
        <dsp:cNvPr id="0" name=""/>
        <dsp:cNvSpPr/>
      </dsp:nvSpPr>
      <dsp:spPr>
        <a:xfrm>
          <a:off x="0" y="33705"/>
          <a:ext cx="6480720" cy="1876804"/>
        </a:xfrm>
        <a:prstGeom prst="roundRect">
          <a:avLst/>
        </a:prstGeom>
        <a:solidFill>
          <a:schemeClr val="l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dirty="0" smtClean="0"/>
            <a:t>Ст. 28 Ч. 6 пункт  7. </a:t>
          </a:r>
          <a:r>
            <a:rPr lang="ru-RU" sz="2000" b="1" kern="1200" dirty="0" smtClean="0"/>
            <a:t>Образовательная организация несет ответственность в установленном законодательством Российской Федерации порядке за </a:t>
          </a:r>
          <a:r>
            <a:rPr lang="ru-RU" sz="2000" kern="1200" dirty="0" smtClean="0"/>
            <a:t>…… </a:t>
          </a:r>
          <a:r>
            <a:rPr lang="ru-RU" sz="2000" b="1" u="sng" kern="1200" dirty="0" smtClean="0"/>
            <a:t>качество образования </a:t>
          </a:r>
          <a:r>
            <a:rPr lang="ru-RU" sz="2000" kern="1200" dirty="0" smtClean="0"/>
            <a:t>своих выпускников. </a:t>
          </a:r>
          <a:endParaRPr lang="ru-RU" sz="2000" b="1" kern="1200" dirty="0"/>
        </a:p>
      </dsp:txBody>
      <dsp:txXfrm>
        <a:off x="0" y="33705"/>
        <a:ext cx="6480720" cy="187680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96FD1B-9106-482B-A141-BE51D180EEE5}">
      <dsp:nvSpPr>
        <dsp:cNvPr id="0" name=""/>
        <dsp:cNvSpPr/>
      </dsp:nvSpPr>
      <dsp:spPr>
        <a:xfrm>
          <a:off x="0" y="0"/>
          <a:ext cx="8229600" cy="1105649"/>
        </a:xfrm>
        <a:prstGeom prst="round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ru-RU" sz="2100" b="1" kern="1200" dirty="0" smtClean="0"/>
            <a:t>Итоговая аттестация (Статья 59)  </a:t>
          </a:r>
          <a:br>
            <a:rPr lang="ru-RU" sz="2100" b="1" kern="1200" dirty="0" smtClean="0"/>
          </a:br>
          <a:r>
            <a:rPr lang="ru-RU" sz="2100" b="1" kern="1200" dirty="0" smtClean="0"/>
            <a:t> </a:t>
          </a:r>
          <a:br>
            <a:rPr lang="ru-RU" sz="2100" b="1" kern="1200" dirty="0" smtClean="0"/>
          </a:br>
          <a:endParaRPr lang="ru-RU" sz="2100" kern="1200" dirty="0"/>
        </a:p>
      </dsp:txBody>
      <dsp:txXfrm>
        <a:off x="0" y="0"/>
        <a:ext cx="8229600" cy="11056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F8FFC9-32C3-47C7-AAB8-0C4C9B449DE7}" type="datetimeFigureOut">
              <a:rPr lang="ru-RU" smtClean="0"/>
              <a:pPr/>
              <a:t>15.06.2021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5A8AE9-7B7E-4A85-A712-DA5DDA13E02C}" type="slidenum">
              <a:rPr lang="ru-RU" smtClean="0"/>
              <a:pPr/>
              <a:t>‹#›</a:t>
            </a:fld>
            <a:endParaRPr lang="ru-RU"/>
          </a:p>
        </p:txBody>
      </p:sp>
    </p:spTree>
    <p:extLst>
      <p:ext uri="{BB962C8B-B14F-4D97-AF65-F5344CB8AC3E}">
        <p14:creationId xmlns:p14="http://schemas.microsoft.com/office/powerpoint/2010/main" xmlns="" val="411492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65A8AE9-7B7E-4A85-A712-DA5DDA13E02C}" type="slidenum">
              <a:rPr lang="ru-RU" smtClean="0"/>
              <a:pPr/>
              <a:t>1</a:t>
            </a:fld>
            <a:endParaRPr lang="ru-RU"/>
          </a:p>
        </p:txBody>
      </p:sp>
    </p:spTree>
    <p:extLst>
      <p:ext uri="{BB962C8B-B14F-4D97-AF65-F5344CB8AC3E}">
        <p14:creationId xmlns:p14="http://schemas.microsoft.com/office/powerpoint/2010/main" xmlns="" val="3050946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4D5C9525-4EC0-4938-B800-56CD1111FA60}" type="datetime1">
              <a:rPr lang="ru-RU" smtClean="0"/>
              <a:pPr/>
              <a:t>15.06.2021</a:t>
            </a:fld>
            <a:endParaRPr lang="ru-RU"/>
          </a:p>
        </p:txBody>
      </p:sp>
      <p:sp>
        <p:nvSpPr>
          <p:cNvPr id="17" name="Нижний колонтитул 16"/>
          <p:cNvSpPr>
            <a:spLocks noGrp="1"/>
          </p:cNvSpPr>
          <p:nvPr>
            <p:ph type="ftr" sz="quarter" idx="11"/>
          </p:nvPr>
        </p:nvSpPr>
        <p:spPr/>
        <p:txBody>
          <a:bodyPr/>
          <a:lstStyle/>
          <a:p>
            <a:r>
              <a:rPr lang="ru-RU" smtClean="0"/>
              <a:t>ФГБУК "ВЦХТ" - 2021</a:t>
            </a:r>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B49E11E-4E41-461E-805A-DE84BFACBDAE}" type="datetime1">
              <a:rPr lang="ru-RU" smtClean="0"/>
              <a:pPr/>
              <a:t>15.06.2021</a:t>
            </a:fld>
            <a:endParaRPr lang="ru-RU"/>
          </a:p>
        </p:txBody>
      </p:sp>
      <p:sp>
        <p:nvSpPr>
          <p:cNvPr id="5" name="Нижний колонтитул 4"/>
          <p:cNvSpPr>
            <a:spLocks noGrp="1"/>
          </p:cNvSpPr>
          <p:nvPr>
            <p:ph type="ftr" sz="quarter" idx="11"/>
          </p:nvPr>
        </p:nvSpPr>
        <p:spPr/>
        <p:txBody>
          <a:bodyPr/>
          <a:lstStyle/>
          <a:p>
            <a:r>
              <a:rPr lang="ru-RU" smtClean="0"/>
              <a:t>ФГБУК "ВЦХТ" - 2021</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73434F-4A91-4EDA-83EC-1BA8A442D9CF}" type="datetime1">
              <a:rPr lang="ru-RU" smtClean="0"/>
              <a:pPr/>
              <a:t>15.06.2021</a:t>
            </a:fld>
            <a:endParaRPr lang="ru-RU"/>
          </a:p>
        </p:txBody>
      </p:sp>
      <p:sp>
        <p:nvSpPr>
          <p:cNvPr id="5" name="Нижний колонтитул 4"/>
          <p:cNvSpPr>
            <a:spLocks noGrp="1"/>
          </p:cNvSpPr>
          <p:nvPr>
            <p:ph type="ftr" sz="quarter" idx="11"/>
          </p:nvPr>
        </p:nvSpPr>
        <p:spPr/>
        <p:txBody>
          <a:bodyPr/>
          <a:lstStyle/>
          <a:p>
            <a:r>
              <a:rPr lang="ru-RU" smtClean="0"/>
              <a:t>ФГБУК "ВЦХТ" - 2021</a:t>
            </a:r>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551D14-BA25-4DD9-A2F9-E8F156FD13ED}" type="datetime1">
              <a:rPr lang="ru-RU" smtClean="0"/>
              <a:pPr/>
              <a:t>15.06.2021</a:t>
            </a:fld>
            <a:endParaRPr lang="ru-RU"/>
          </a:p>
        </p:txBody>
      </p:sp>
      <p:sp>
        <p:nvSpPr>
          <p:cNvPr id="5" name="Нижний колонтитул 4"/>
          <p:cNvSpPr>
            <a:spLocks noGrp="1"/>
          </p:cNvSpPr>
          <p:nvPr>
            <p:ph type="ftr" sz="quarter" idx="11"/>
          </p:nvPr>
        </p:nvSpPr>
        <p:spPr/>
        <p:txBody>
          <a:bodyPr/>
          <a:lstStyle/>
          <a:p>
            <a:r>
              <a:rPr lang="ru-RU" smtClean="0"/>
              <a:t>ФГБУК "ВЦХТ" - 2021</a:t>
            </a:r>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r>
              <a:rPr lang="ru-RU" smtClean="0"/>
              <a:t>ФГБУК "ВЦХТ" - 2021</a:t>
            </a:r>
            <a:endParaRPr lang="ru-RU"/>
          </a:p>
        </p:txBody>
      </p:sp>
      <p:sp>
        <p:nvSpPr>
          <p:cNvPr id="4" name="Дата 3"/>
          <p:cNvSpPr>
            <a:spLocks noGrp="1"/>
          </p:cNvSpPr>
          <p:nvPr>
            <p:ph type="dt" sz="half" idx="10"/>
          </p:nvPr>
        </p:nvSpPr>
        <p:spPr/>
        <p:txBody>
          <a:bodyPr/>
          <a:lstStyle/>
          <a:p>
            <a:fld id="{CAC988C8-E4E5-428B-AC38-100D8B5F51B9}" type="datetime1">
              <a:rPr lang="ru-RU" smtClean="0"/>
              <a:pPr/>
              <a:t>15.06.2021</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1DB92F23-F445-4E23-9B0B-57C7114BF635}" type="datetime1">
              <a:rPr lang="ru-RU" smtClean="0"/>
              <a:pPr/>
              <a:t>15.06.2021</a:t>
            </a:fld>
            <a:endParaRPr lang="ru-RU"/>
          </a:p>
        </p:txBody>
      </p:sp>
      <p:sp>
        <p:nvSpPr>
          <p:cNvPr id="6" name="Нижний колонтитул 5"/>
          <p:cNvSpPr>
            <a:spLocks noGrp="1"/>
          </p:cNvSpPr>
          <p:nvPr>
            <p:ph type="ftr" sz="quarter" idx="11"/>
          </p:nvPr>
        </p:nvSpPr>
        <p:spPr/>
        <p:txBody>
          <a:bodyPr/>
          <a:lstStyle/>
          <a:p>
            <a:r>
              <a:rPr lang="ru-RU" smtClean="0"/>
              <a:t>ФГБУК "ВЦХТ" - 2021</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3125E85B-5EF9-4E2F-AE2E-D3D6978AA498}" type="datetime1">
              <a:rPr lang="ru-RU" smtClean="0"/>
              <a:pPr/>
              <a:t>15.06.2021</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r>
              <a:rPr lang="ru-RU" smtClean="0"/>
              <a:t>ФГБУК "ВЦХТ" - 2021</a:t>
            </a:r>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6EE0B1D-4105-4D0C-BC8B-3510FA01BACC}" type="datetime1">
              <a:rPr lang="ru-RU" smtClean="0"/>
              <a:pPr/>
              <a:t>15.06.2021</a:t>
            </a:fld>
            <a:endParaRPr lang="ru-RU"/>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FD540DC3-5E69-490C-9389-7F189DA0358C}" type="datetime1">
              <a:rPr lang="ru-RU" smtClean="0"/>
              <a:pPr/>
              <a:t>15.06.2021</a:t>
            </a:fld>
            <a:endParaRPr lang="ru-RU"/>
          </a:p>
        </p:txBody>
      </p:sp>
      <p:sp>
        <p:nvSpPr>
          <p:cNvPr id="3" name="Нижний колонтитул 2"/>
          <p:cNvSpPr>
            <a:spLocks noGrp="1"/>
          </p:cNvSpPr>
          <p:nvPr>
            <p:ph type="ftr" sz="quarter" idx="11"/>
          </p:nvPr>
        </p:nvSpPr>
        <p:spPr/>
        <p:txBody>
          <a:bodyPr/>
          <a:lstStyle/>
          <a:p>
            <a:r>
              <a:rPr lang="ru-RU" smtClean="0"/>
              <a:t>ФГБУК "ВЦХТ" - 2021</a:t>
            </a:r>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617BEA99-6B32-4DF0-AB64-5BE742B32754}" type="datetime1">
              <a:rPr lang="ru-RU" smtClean="0"/>
              <a:pPr/>
              <a:t>15.06.2021</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r>
              <a:rPr lang="ru-RU" smtClean="0"/>
              <a:t>ФГБУК "ВЦХТ" - 2021</a:t>
            </a: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9D186F2C-FBB5-4204-BB16-B55BD52A69DD}" type="datetime1">
              <a:rPr lang="ru-RU" smtClean="0"/>
              <a:pPr/>
              <a:t>15.06.2021</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r>
              <a:rPr lang="ru-RU" smtClean="0"/>
              <a:t>ФГБУК "ВЦХТ" - 2021</a:t>
            </a: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FFC017-5164-40C2-9433-9180F034F754}" type="datetime1">
              <a:rPr lang="ru-RU" smtClean="0"/>
              <a:pPr/>
              <a:t>15.06.2021</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ru-RU" smtClean="0"/>
              <a:t>ФГБУК "ВЦХТ" - 2021</a:t>
            </a:r>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xmlns="" val="169391639"/>
              </p:ext>
            </p:extLst>
          </p:nvPr>
        </p:nvGraphicFramePr>
        <p:xfrm>
          <a:off x="755576" y="1556792"/>
          <a:ext cx="7772400"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Схема 4"/>
          <p:cNvGraphicFramePr/>
          <p:nvPr/>
        </p:nvGraphicFramePr>
        <p:xfrm>
          <a:off x="1371600" y="3886200"/>
          <a:ext cx="6400800" cy="1752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Схема 6"/>
          <p:cNvGraphicFramePr/>
          <p:nvPr/>
        </p:nvGraphicFramePr>
        <p:xfrm>
          <a:off x="467544" y="548680"/>
          <a:ext cx="8352928" cy="646331"/>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8" name="Нижний колонтитул 7"/>
          <p:cNvSpPr>
            <a:spLocks noGrp="1"/>
          </p:cNvSpPr>
          <p:nvPr>
            <p:ph type="ftr" sz="quarter" idx="11"/>
          </p:nvPr>
        </p:nvSpPr>
        <p:spPr/>
        <p:txBody>
          <a:bodyPr/>
          <a:lstStyle/>
          <a:p>
            <a:r>
              <a:rPr lang="ru-RU" smtClean="0"/>
              <a:t>ФГБУК "ВЦХТ" - 2021</a:t>
            </a:r>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a:t>Оценка качества </a:t>
            </a:r>
            <a:r>
              <a:rPr lang="ru-RU" sz="3100" b="1" dirty="0" smtClean="0"/>
              <a:t>ДООП включает</a:t>
            </a:r>
            <a:r>
              <a:rPr lang="ru-RU" dirty="0"/>
              <a:t/>
            </a:r>
            <a:br>
              <a:rPr lang="ru-RU" dirty="0"/>
            </a:br>
            <a:endParaRPr lang="ru-RU"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5" name="Содержимое 4"/>
          <p:cNvGraphicFramePr>
            <a:graphicFrameLocks noGrp="1"/>
          </p:cNvGraphicFramePr>
          <p:nvPr>
            <p:ph sz="quarter" idx="1"/>
          </p:nvPr>
        </p:nvGraphicFramePr>
        <p:xfrm>
          <a:off x="539552" y="105273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Овал 5"/>
          <p:cNvSpPr/>
          <p:nvPr/>
        </p:nvSpPr>
        <p:spPr>
          <a:xfrm>
            <a:off x="539552" y="5445224"/>
            <a:ext cx="8136904" cy="113042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Разработка содержания и структуры ДООП должно соответствовать требованиям законодательства!!! </a:t>
            </a:r>
            <a:endParaRPr lang="ru-RU" b="1" dirty="0"/>
          </a:p>
        </p:txBody>
      </p:sp>
    </p:spTree>
    <p:extLst>
      <p:ext uri="{BB962C8B-B14F-4D97-AF65-F5344CB8AC3E}">
        <p14:creationId xmlns:p14="http://schemas.microsoft.com/office/powerpoint/2010/main" xmlns="" val="425903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Некоторые выводы!</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6" name="Содержимое 5"/>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Нижний колонтитул 5"/>
          <p:cNvSpPr>
            <a:spLocks noGrp="1"/>
          </p:cNvSpPr>
          <p:nvPr>
            <p:ph type="ftr" sz="quarter" idx="11"/>
          </p:nvPr>
        </p:nvSpPr>
        <p:spPr/>
        <p:txBody>
          <a:bodyPr/>
          <a:lstStyle/>
          <a:p>
            <a:r>
              <a:rPr lang="ru-RU" smtClean="0"/>
              <a:t>ФГБУК "ВЦХТ" - 2021</a:t>
            </a:r>
            <a:endParaRPr lang="ru-RU"/>
          </a:p>
        </p:txBody>
      </p:sp>
      <p:graphicFrame>
        <p:nvGraphicFramePr>
          <p:cNvPr id="5" name="Содержимое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ВСОКО</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5" name="Содержимое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79344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Порядок и показатели </a:t>
            </a:r>
            <a:r>
              <a:rPr lang="ru-RU" b="1" dirty="0" err="1" smtClean="0"/>
              <a:t>самообследования</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5" name="Содержимое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5" name="Содержимое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Овал 7"/>
          <p:cNvSpPr/>
          <p:nvPr/>
        </p:nvSpPr>
        <p:spPr>
          <a:xfrm>
            <a:off x="7380312" y="3717032"/>
            <a:ext cx="1547664" cy="7200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ФГОС</a:t>
            </a:r>
          </a:p>
          <a:p>
            <a:pPr algn="ctr"/>
            <a:r>
              <a:rPr lang="ru-RU" b="1" dirty="0" smtClean="0">
                <a:solidFill>
                  <a:schemeClr val="tx1"/>
                </a:solidFill>
              </a:rPr>
              <a:t>ФГТ  </a:t>
            </a:r>
            <a:endParaRPr lang="ru-RU" b="1" dirty="0">
              <a:solidFill>
                <a:schemeClr val="tx1"/>
              </a:solidFill>
            </a:endParaRPr>
          </a:p>
        </p:txBody>
      </p:sp>
      <p:sp>
        <p:nvSpPr>
          <p:cNvPr id="9" name="Овал 8"/>
          <p:cNvSpPr/>
          <p:nvPr/>
        </p:nvSpPr>
        <p:spPr>
          <a:xfrm>
            <a:off x="0" y="3717032"/>
            <a:ext cx="2267744" cy="6480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rPr>
              <a:t>ПО УРОВНЯМ ОБОРАЗОВАНИЯ</a:t>
            </a:r>
            <a:endParaRPr lang="ru-RU" sz="1400" b="1"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Кто может осуществлять НОКО</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sp>
        <p:nvSpPr>
          <p:cNvPr id="3" name="Объект 2"/>
          <p:cNvSpPr>
            <a:spLocks noGrp="1"/>
          </p:cNvSpPr>
          <p:nvPr>
            <p:ph sz="quarter" idx="1"/>
          </p:nvPr>
        </p:nvSpPr>
        <p:spPr/>
        <p:txBody>
          <a:bodyPr>
            <a:normAutofit fontScale="55000" lnSpcReduction="20000"/>
          </a:bodyPr>
          <a:lstStyle/>
          <a:p>
            <a:r>
              <a:rPr lang="ru-RU" dirty="0"/>
              <a:t>3. Независимая оценка качества образования осуществляется </a:t>
            </a:r>
            <a:r>
              <a:rPr lang="ru-RU" b="1" dirty="0"/>
              <a:t>юридическими лицам</a:t>
            </a:r>
            <a:r>
              <a:rPr lang="ru-RU" dirty="0"/>
              <a:t>и, выполняющими конкретные виды такой </a:t>
            </a:r>
            <a:r>
              <a:rPr lang="ru-RU" dirty="0" smtClean="0"/>
              <a:t>оценки.</a:t>
            </a:r>
            <a:endParaRPr lang="ru-RU" dirty="0"/>
          </a:p>
          <a:p>
            <a:r>
              <a:rPr lang="ru-RU" dirty="0" smtClean="0"/>
              <a:t>4</a:t>
            </a:r>
            <a:r>
              <a:rPr lang="ru-RU" dirty="0"/>
              <a:t>. Организации, осуществляющие независимую оценку качества образования, размещают в сети "Интернет" информацию </a:t>
            </a:r>
            <a:r>
              <a:rPr lang="ru-RU" b="1" dirty="0"/>
              <a:t>о порядке проведения и результатах независимой оценки качества образования и направляют ее при необходимости соответственно в федеральные органы государственной власти, органы исполнительной власти субъектов Российской Федерации, осуществляющие государственное управление в сфере образования, органы местного самоуправления.</a:t>
            </a:r>
          </a:p>
          <a:p>
            <a:r>
              <a:rPr lang="ru-RU" dirty="0" smtClean="0"/>
              <a:t>5…… </a:t>
            </a:r>
            <a:r>
              <a:rPr lang="ru-RU" b="1" dirty="0" smtClean="0"/>
              <a:t>информация </a:t>
            </a:r>
            <a:r>
              <a:rPr lang="ru-RU" b="1" dirty="0"/>
              <a:t>о результатах независимой оценки качества </a:t>
            </a:r>
            <a:r>
              <a:rPr lang="ru-RU" dirty="0"/>
              <a:t>образования </a:t>
            </a:r>
            <a:r>
              <a:rPr lang="ru-RU" b="1" dirty="0"/>
              <a:t>подлежит обязательному рассмотрению указанными органами в месячный срок </a:t>
            </a:r>
            <a:r>
              <a:rPr lang="ru-RU" dirty="0"/>
              <a:t>и </a:t>
            </a:r>
            <a:r>
              <a:rPr lang="ru-RU" b="1" dirty="0"/>
              <a:t>учитывается ими при выработке мер по совершенствованию образовательной деятельности </a:t>
            </a:r>
            <a:r>
              <a:rPr lang="ru-RU" dirty="0"/>
              <a:t>и </a:t>
            </a:r>
            <a:r>
              <a:rPr lang="ru-RU" b="1" dirty="0"/>
              <a:t>оценке деятельности руководителей организаций, </a:t>
            </a:r>
            <a:r>
              <a:rPr lang="ru-RU" dirty="0"/>
              <a:t>осуществляющих образовательную деятельность.</a:t>
            </a:r>
          </a:p>
          <a:p>
            <a:r>
              <a:rPr lang="ru-RU" dirty="0" smtClean="0"/>
              <a:t>6</a:t>
            </a:r>
            <a:r>
              <a:rPr lang="ru-RU" dirty="0"/>
              <a:t>. </a:t>
            </a:r>
            <a:r>
              <a:rPr lang="ru-RU" b="1" dirty="0"/>
              <a:t>Результаты независимой оценки качества образования не влекут за собой приостановление или аннулирование лицензии на осуществление образовательной деятельности, приостановление государственной аккредитации или лишение государственной аккредитации в отношении организаций, осуществляющих образовательную деятельность.</a:t>
            </a:r>
          </a:p>
          <a:p>
            <a:r>
              <a:rPr lang="ru-RU" dirty="0"/>
              <a:t>7. </a:t>
            </a:r>
            <a:r>
              <a:rPr lang="ru-RU" b="1" dirty="0"/>
              <a:t>На основе результатов независимой оценки качества </a:t>
            </a:r>
            <a:r>
              <a:rPr lang="ru-RU" dirty="0"/>
              <a:t>образования могут </a:t>
            </a:r>
            <a:r>
              <a:rPr lang="ru-RU" b="1" dirty="0"/>
              <a:t>формироваться рейтинги организаций, осуществляющих образовательную деятельность</a:t>
            </a:r>
            <a:r>
              <a:rPr lang="ru-RU" dirty="0"/>
              <a:t>, и (или) реализуемых ими образовательных программ.</a:t>
            </a:r>
          </a:p>
        </p:txBody>
      </p:sp>
    </p:spTree>
    <p:extLst>
      <p:ext uri="{BB962C8B-B14F-4D97-AF65-F5344CB8AC3E}">
        <p14:creationId xmlns:p14="http://schemas.microsoft.com/office/powerpoint/2010/main" xmlns="" val="2687312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t/>
            </a:r>
            <a:br>
              <a:rPr lang="ru-RU" sz="2400" dirty="0" smtClean="0"/>
            </a:br>
            <a:r>
              <a:rPr lang="ru-RU" sz="2400" dirty="0"/>
              <a:t/>
            </a:r>
            <a:br>
              <a:rPr lang="ru-RU" sz="2400" dirty="0"/>
            </a:br>
            <a:r>
              <a:rPr lang="ru-RU" sz="2400" b="1" dirty="0" smtClean="0"/>
              <a:t>Статья </a:t>
            </a:r>
            <a:r>
              <a:rPr lang="ru-RU" sz="2400" b="1" dirty="0"/>
              <a:t>95.2. Независимая оценка качества условий осуществления образовательной деятельности организациями, осуществляющими образовательную деятельность</a:t>
            </a:r>
            <a:r>
              <a:rPr lang="ru-RU" sz="2400" dirty="0"/>
              <a:t/>
            </a:r>
            <a:br>
              <a:rPr lang="ru-RU" sz="2400" dirty="0"/>
            </a:br>
            <a:r>
              <a:rPr lang="ru-RU" sz="2400" dirty="0"/>
              <a:t> </a:t>
            </a:r>
            <a:br>
              <a:rPr lang="ru-RU" sz="2400" dirty="0"/>
            </a:br>
            <a:endParaRPr lang="ru-RU" sz="2400"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5" name="Содержимое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04934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fontScale="90000"/>
          </a:bodyPr>
          <a:lstStyle/>
          <a:p>
            <a:r>
              <a:rPr lang="ru-RU" b="1" dirty="0" smtClean="0"/>
              <a:t>НОК УСЛОВИЙ: ОБЩЕСТВЕННЫЕ ПАЛАТЫ</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8" name="Содержимое 7"/>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Критерии НОК условий</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6" name="Содержимое 5"/>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75007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Нормативно-правовая база</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sp>
        <p:nvSpPr>
          <p:cNvPr id="3" name="Содержимое 2"/>
          <p:cNvSpPr>
            <a:spLocks noGrp="1"/>
          </p:cNvSpPr>
          <p:nvPr>
            <p:ph sz="quarter" idx="1"/>
          </p:nvPr>
        </p:nvSpPr>
        <p:spPr>
          <a:xfrm>
            <a:off x="457200" y="1600200"/>
            <a:ext cx="8229600" cy="4781127"/>
          </a:xfrm>
        </p:spPr>
        <p:txBody>
          <a:bodyPr>
            <a:normAutofit fontScale="25000" lnSpcReduction="20000"/>
          </a:bodyPr>
          <a:lstStyle/>
          <a:p>
            <a:pPr algn="just"/>
            <a:r>
              <a:rPr lang="ru-RU" sz="4600" b="1" dirty="0" smtClean="0"/>
              <a:t>Федеральный закон от 29.12.2012 № 273-ФЗ </a:t>
            </a:r>
            <a:r>
              <a:rPr lang="ru-RU" sz="4600" b="1" dirty="0" smtClean="0"/>
              <a:t>«</a:t>
            </a:r>
            <a:r>
              <a:rPr lang="ru-RU" sz="4600" b="1" dirty="0" smtClean="0">
                <a:solidFill>
                  <a:srgbClr val="0070C0"/>
                </a:solidFill>
              </a:rPr>
              <a:t>ОБ ОБРАЗОВАНИИ В РОССИЙСКОЙ ФЕДЕРАЦИИ</a:t>
            </a:r>
            <a:r>
              <a:rPr lang="ru-RU" sz="4600" b="1" dirty="0" smtClean="0"/>
              <a:t>»</a:t>
            </a:r>
          </a:p>
          <a:p>
            <a:pPr algn="just"/>
            <a:r>
              <a:rPr lang="ru-RU" sz="4600" b="1" dirty="0" smtClean="0"/>
              <a:t>Приказ Министерства просвещения Российской Федерации от 9.11.2018 </a:t>
            </a:r>
            <a:r>
              <a:rPr lang="ru-RU" sz="4600" b="1" dirty="0" smtClean="0">
                <a:solidFill>
                  <a:srgbClr val="0070C0"/>
                </a:solidFill>
              </a:rPr>
              <a:t>№ 196 "Об утверждении Порядка организации и осуществления образовательной деятельности по дополнительным общеобразовательным программам"</a:t>
            </a:r>
            <a:endParaRPr lang="ru-RU" sz="4600" b="1" dirty="0" smtClean="0">
              <a:solidFill>
                <a:srgbClr val="0070C0"/>
              </a:solidFill>
            </a:endParaRPr>
          </a:p>
          <a:p>
            <a:pPr algn="just"/>
            <a:r>
              <a:rPr lang="ru-RU" sz="4600" b="1" dirty="0" smtClean="0"/>
              <a:t>Приказ </a:t>
            </a:r>
            <a:r>
              <a:rPr lang="ru-RU" sz="4600" b="1" dirty="0" err="1" smtClean="0"/>
              <a:t>Минобрнауки</a:t>
            </a:r>
            <a:r>
              <a:rPr lang="ru-RU" sz="4600" b="1" dirty="0" smtClean="0"/>
              <a:t> России от 14.06.2013 N 462 (ред. от 14.12.2017) </a:t>
            </a:r>
            <a:r>
              <a:rPr lang="ru-RU" sz="4600" b="1" dirty="0" smtClean="0">
                <a:solidFill>
                  <a:srgbClr val="0070C0"/>
                </a:solidFill>
              </a:rPr>
              <a:t>"ОБ УТВЕРЖДЕНИИ ПОРЯДКА ПРОВЕДЕНИЯ САМООБСЛЕДОВАНИЯ ОБРАЗОВАТЕЛЬНОЙ ОРГАНИЗАЦИЕЙ" </a:t>
            </a:r>
          </a:p>
          <a:p>
            <a:pPr algn="just"/>
            <a:r>
              <a:rPr lang="ru-RU" sz="4600" b="1" dirty="0" smtClean="0"/>
              <a:t>Приказ </a:t>
            </a:r>
            <a:r>
              <a:rPr lang="ru-RU" sz="4600" b="1" dirty="0" err="1" smtClean="0"/>
              <a:t>Минпросвещения</a:t>
            </a:r>
            <a:r>
              <a:rPr lang="ru-RU" sz="4600" b="1" dirty="0" smtClean="0"/>
              <a:t> России от 13.03.2019 N 114 </a:t>
            </a:r>
            <a:r>
              <a:rPr lang="ru-RU" sz="4600" b="1" dirty="0" smtClean="0">
                <a:solidFill>
                  <a:srgbClr val="0070C0"/>
                </a:solidFill>
              </a:rPr>
              <a:t>"ОБ УТВЕРЖДЕНИИ ПОКАЗАТЕЛЕЙ, ХАРАКТЕРИЗУЮЩИХ ОБЩИЕ КРИТЕРИИ ОЦЕНКИ КАЧЕСТВА УСЛОВИЙ ОСУЩЕСТВЛЕНИЯ ОБРАЗОВАТЕЛЬНОЙ ДЕЯТЕЛЬНОСТИ ОРГАНИЗАЦИЯМИ, ОСУЩЕСТВЛЯЮЩИМИ ОБРАЗОВАТЕЛЬНУЮ ДЕЯТЕЛЬНОСТЬ</a:t>
            </a:r>
            <a:r>
              <a:rPr lang="ru-RU" sz="4600" b="1" dirty="0" smtClean="0"/>
              <a:t> по </a:t>
            </a:r>
            <a:r>
              <a:rPr lang="ru-RU" sz="4600" b="1" dirty="0" smtClean="0"/>
              <a:t>основным общеобразовательным программам, образовательным программам среднего профессионального образования, основным программам профессионального обучения, </a:t>
            </a:r>
            <a:r>
              <a:rPr lang="ru-RU" sz="4600" b="1" dirty="0" smtClean="0">
                <a:solidFill>
                  <a:srgbClr val="0070C0"/>
                </a:solidFill>
              </a:rPr>
              <a:t>ДОПОЛНИТЕЛЬНЫМ ОБЩЕОБРАЗОВАТЕЛЬНЫМ ПРОГРАММАМ" </a:t>
            </a:r>
          </a:p>
          <a:p>
            <a:pPr algn="just"/>
            <a:r>
              <a:rPr lang="ru-RU" sz="4600" b="1" dirty="0" smtClean="0"/>
              <a:t>Приказ Минфина России от 07.05.2019 N </a:t>
            </a:r>
            <a:r>
              <a:rPr lang="ru-RU" sz="4600" b="1" dirty="0" smtClean="0"/>
              <a:t>66н </a:t>
            </a:r>
            <a:r>
              <a:rPr lang="ru-RU" sz="4600" b="1" dirty="0" smtClean="0">
                <a:solidFill>
                  <a:srgbClr val="0070C0"/>
                </a:solidFill>
              </a:rPr>
              <a:t>"О СОСТАВЕ ИНФОРМАЦИИ О РЕЗУЛЬТАТАХ НЕЗАВИСИМОЙ ОЦЕНКИ КАЧЕСТВА </a:t>
            </a:r>
            <a:r>
              <a:rPr lang="ru-RU" sz="5600" b="1" dirty="0" smtClean="0">
                <a:solidFill>
                  <a:srgbClr val="0070C0"/>
                </a:solidFill>
              </a:rPr>
              <a:t>УСЛОВИЙ</a:t>
            </a:r>
            <a:r>
              <a:rPr lang="ru-RU" sz="4600" b="1" dirty="0" smtClean="0">
                <a:solidFill>
                  <a:srgbClr val="0070C0"/>
                </a:solidFill>
              </a:rPr>
              <a:t> ОСУЩЕСТВЛЕНИЯ ОБРАЗОВАТЕЛЬНОЙ ДЕЯТЕЛЬНОСТИ ОРГАНИЗАЦИЯМИ, ОСУЩЕСТВЛЯЮЩИМИ </a:t>
            </a:r>
            <a:r>
              <a:rPr lang="ru-RU" sz="5600" b="1" dirty="0" smtClean="0">
                <a:solidFill>
                  <a:srgbClr val="0070C0"/>
                </a:solidFill>
              </a:rPr>
              <a:t>ОБРАЗОВАТЕЛЬНУЮ</a:t>
            </a:r>
            <a:r>
              <a:rPr lang="ru-RU" sz="4600" b="1" dirty="0" smtClean="0">
                <a:solidFill>
                  <a:srgbClr val="0070C0"/>
                </a:solidFill>
              </a:rPr>
              <a:t> ДЕЯТЕЛЬНОСТЬ, условий </a:t>
            </a:r>
            <a:r>
              <a:rPr lang="ru-RU" sz="4600" b="1" dirty="0" smtClean="0">
                <a:solidFill>
                  <a:srgbClr val="0070C0"/>
                </a:solidFill>
              </a:rPr>
              <a:t>оказания услуг организациями культуры, социального обслуживания, медицинскими организациями, федеральными учреждениями медико-социальной экспертизы, размещаемой на официальном сайте для размещения информации о государственных и муниципальных учреждениях в информационно-телекоммуникационной сети "Интернет", включая единые требования к такой информации, и порядке ее размещения, а также требованиях к качеству, удобству и простоте поиска указанной информации</a:t>
            </a:r>
            <a:r>
              <a:rPr lang="ru-RU" sz="4600" b="1" dirty="0"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Показатели оценки </a:t>
            </a:r>
            <a:r>
              <a:rPr lang="ru-RU" b="1" dirty="0"/>
              <a:t>качества </a:t>
            </a:r>
            <a:r>
              <a:rPr lang="ru-RU" b="1" dirty="0" smtClean="0"/>
              <a:t>условий в ДОД</a:t>
            </a:r>
            <a:endParaRPr lang="ru-RU" b="1" dirty="0"/>
          </a:p>
        </p:txBody>
      </p:sp>
      <p:sp>
        <p:nvSpPr>
          <p:cNvPr id="4" name="Нижний колонтитул 3"/>
          <p:cNvSpPr>
            <a:spLocks noGrp="1"/>
          </p:cNvSpPr>
          <p:nvPr>
            <p:ph type="ftr" sz="quarter" idx="11"/>
          </p:nvPr>
        </p:nvSpPr>
        <p:spPr/>
        <p:txBody>
          <a:bodyPr/>
          <a:lstStyle/>
          <a:p>
            <a:r>
              <a:rPr lang="ru-RU" dirty="0" smtClean="0"/>
              <a:t>ФГБУК "ВЦХТ" - 2021</a:t>
            </a:r>
            <a:endParaRPr lang="ru-RU" dirty="0"/>
          </a:p>
        </p:txBody>
      </p:sp>
      <p:sp>
        <p:nvSpPr>
          <p:cNvPr id="3" name="Объект 2"/>
          <p:cNvSpPr>
            <a:spLocks noGrp="1"/>
          </p:cNvSpPr>
          <p:nvPr>
            <p:ph sz="quarter" idx="1"/>
          </p:nvPr>
        </p:nvSpPr>
        <p:spPr/>
        <p:txBody>
          <a:bodyPr>
            <a:normAutofit fontScale="92500" lnSpcReduction="10000"/>
          </a:bodyPr>
          <a:lstStyle/>
          <a:p>
            <a:r>
              <a:rPr lang="ru-RU" dirty="0"/>
              <a:t>5. Показатели, характеризующие общие критерии оценки качества условий осуществления образовательной деятельности организациями, осуществляющими образовательную деятельность по </a:t>
            </a:r>
            <a:r>
              <a:rPr lang="ru-RU" dirty="0" smtClean="0"/>
              <a:t>….. </a:t>
            </a:r>
            <a:r>
              <a:rPr lang="ru-RU" b="1" dirty="0" smtClean="0"/>
              <a:t>дополнительным </a:t>
            </a:r>
            <a:r>
              <a:rPr lang="ru-RU" b="1" dirty="0"/>
              <a:t>общеобразовательным программам</a:t>
            </a:r>
            <a:r>
              <a:rPr lang="ru-RU" dirty="0"/>
              <a:t>, </a:t>
            </a:r>
            <a:r>
              <a:rPr lang="ru-RU" dirty="0" smtClean="0"/>
              <a:t>устанавливаются </a:t>
            </a:r>
            <a:r>
              <a:rPr lang="ru-RU" dirty="0"/>
              <a:t>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общего образования, с предварительным обсуждением в общественном совете по независимой оценке качества.</a:t>
            </a:r>
          </a:p>
        </p:txBody>
      </p:sp>
    </p:spTree>
    <p:extLst>
      <p:ext uri="{BB962C8B-B14F-4D97-AF65-F5344CB8AC3E}">
        <p14:creationId xmlns:p14="http://schemas.microsoft.com/office/powerpoint/2010/main" xmlns="" val="785597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Требования к НОК условий</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sp>
        <p:nvSpPr>
          <p:cNvPr id="3" name="Объект 2"/>
          <p:cNvSpPr>
            <a:spLocks noGrp="1"/>
          </p:cNvSpPr>
          <p:nvPr>
            <p:ph sz="quarter" idx="1"/>
          </p:nvPr>
        </p:nvSpPr>
        <p:spPr/>
        <p:txBody>
          <a:bodyPr>
            <a:normAutofit fontScale="85000" lnSpcReduction="20000"/>
          </a:bodyPr>
          <a:lstStyle/>
          <a:p>
            <a:r>
              <a:rPr lang="ru-RU" dirty="0"/>
              <a:t>6. Независимая оценка качества условий осуществления образовательной деятельности организациями проводится общественными советами по независимой оценке качества не </a:t>
            </a:r>
            <a:r>
              <a:rPr lang="ru-RU" b="1" dirty="0"/>
              <a:t>чаще чем один раз в год и не реже чем один раз в три года в отношении одной и той же организации</a:t>
            </a:r>
            <a:r>
              <a:rPr lang="ru-RU" b="1" dirty="0" smtClean="0"/>
              <a:t>.</a:t>
            </a:r>
            <a:endParaRPr lang="ru-RU" b="1" dirty="0">
              <a:solidFill>
                <a:srgbClr val="FF0000"/>
              </a:solidFill>
            </a:endParaRPr>
          </a:p>
          <a:p>
            <a:r>
              <a:rPr lang="ru-RU" sz="2300" i="1" dirty="0" smtClean="0">
                <a:solidFill>
                  <a:srgbClr val="FF0000"/>
                </a:solidFill>
              </a:rPr>
              <a:t>СМ!!! Приказ </a:t>
            </a:r>
            <a:r>
              <a:rPr lang="ru-RU" sz="2300" i="1" dirty="0" err="1">
                <a:solidFill>
                  <a:srgbClr val="FF0000"/>
                </a:solidFill>
              </a:rPr>
              <a:t>Минпросвещения</a:t>
            </a:r>
            <a:r>
              <a:rPr lang="ru-RU" sz="2300" i="1" dirty="0">
                <a:solidFill>
                  <a:srgbClr val="FF0000"/>
                </a:solidFill>
              </a:rPr>
              <a:t> России от 13.03.2019 N 114 "Об утверждении показателей, характеризующих общие критерии оценки качества условий осуществления образовательной деятельности организациями, осуществляющими образовательную деятельность по основным общеобразовательным программам, образовательным программам среднего профессионального образования, основным программам профессионального обучения, дополнительным общеобразовательным программам" (Зарегистрировано в Минюсте России 25.04.2019 N 54499)</a:t>
            </a:r>
          </a:p>
        </p:txBody>
      </p:sp>
    </p:spTree>
    <p:extLst>
      <p:ext uri="{BB962C8B-B14F-4D97-AF65-F5344CB8AC3E}">
        <p14:creationId xmlns:p14="http://schemas.microsoft.com/office/powerpoint/2010/main" xmlns="" val="2492332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Общественные </a:t>
            </a:r>
            <a:r>
              <a:rPr lang="ru-RU" sz="3600" b="1" dirty="0" smtClean="0"/>
              <a:t>советы по независимой оценке </a:t>
            </a:r>
            <a:r>
              <a:rPr lang="ru-RU" sz="3600" b="1" dirty="0" smtClean="0"/>
              <a:t>качества</a:t>
            </a:r>
            <a:r>
              <a:rPr lang="ru-RU" sz="3600" b="1" dirty="0" smtClean="0"/>
              <a:t/>
            </a:r>
            <a:br>
              <a:rPr lang="ru-RU" sz="3600" b="1" dirty="0" smtClean="0"/>
            </a:br>
            <a:endParaRPr lang="ru-RU" sz="3600"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sp>
        <p:nvSpPr>
          <p:cNvPr id="3" name="Объект 2"/>
          <p:cNvSpPr>
            <a:spLocks noGrp="1"/>
          </p:cNvSpPr>
          <p:nvPr>
            <p:ph sz="quarter" idx="1"/>
          </p:nvPr>
        </p:nvSpPr>
        <p:spPr/>
        <p:txBody>
          <a:bodyPr>
            <a:noAutofit/>
          </a:bodyPr>
          <a:lstStyle/>
          <a:p>
            <a:r>
              <a:rPr lang="ru-RU" sz="1400" b="1" dirty="0" smtClean="0"/>
              <a:t>1</a:t>
            </a:r>
            <a:r>
              <a:rPr lang="ru-RU" sz="1400" b="1" dirty="0"/>
              <a:t>) определяют перечни организаций, осуществляющих образовательную деятельность, в отношении которых проводится независимая оценка</a:t>
            </a:r>
            <a:r>
              <a:rPr lang="ru-RU" sz="1400" dirty="0"/>
              <a:t>, предусмотренная настоящей статьей;</a:t>
            </a:r>
          </a:p>
          <a:p>
            <a:r>
              <a:rPr lang="ru-RU" sz="1400" b="1" dirty="0"/>
              <a:t>2) принимают участие в рассмотрении проектов документации о закупках работ, услуг, а также проектов государственного, муниципального контрактов, заключаемых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a:t>
            </a:r>
            <a:r>
              <a:rPr lang="ru-RU" sz="1400" dirty="0"/>
              <a:t> в сфере общего образования, </a:t>
            </a:r>
            <a:r>
              <a:rPr lang="ru-RU" sz="1400" dirty="0" smtClean="0"/>
              <a:t> органами </a:t>
            </a:r>
            <a:r>
              <a:rPr lang="ru-RU" sz="1400" dirty="0"/>
              <a:t>исполнительной власти субъектов Российской Федерации, осуществляющими государственное управление в сфере образования, органами местного самоуправления с организацией, которая осуществляет сбор и обобщение информации о качестве условий осуществления образовательной деятельности организациями (далее - оператор</a:t>
            </a:r>
            <a:r>
              <a:rPr lang="ru-RU" sz="1400" dirty="0" smtClean="0"/>
              <a:t>);</a:t>
            </a:r>
            <a:endParaRPr lang="ru-RU" sz="1400" dirty="0"/>
          </a:p>
          <a:p>
            <a:r>
              <a:rPr lang="ru-RU" sz="1400" dirty="0"/>
              <a:t>4</a:t>
            </a:r>
            <a:r>
              <a:rPr lang="ru-RU" sz="1400" b="1" dirty="0"/>
              <a:t>) проводят независимую оценку качества условий осуществления образовательной деятельности организациями с учетом информации,</a:t>
            </a:r>
            <a:r>
              <a:rPr lang="ru-RU" sz="1400" dirty="0"/>
              <a:t> представленной оператором</a:t>
            </a:r>
            <a:r>
              <a:rPr lang="ru-RU" sz="1400" dirty="0" smtClean="0"/>
              <a:t>;</a:t>
            </a:r>
            <a:endParaRPr lang="ru-RU" sz="1400" dirty="0"/>
          </a:p>
          <a:p>
            <a:r>
              <a:rPr lang="ru-RU" sz="1400" dirty="0"/>
              <a:t>5) представляют соответственно в федеральный орган исполнительной </a:t>
            </a:r>
            <a:r>
              <a:rPr lang="ru-RU" sz="1400" dirty="0" smtClean="0"/>
              <a:t>власти, ….органы </a:t>
            </a:r>
            <a:r>
              <a:rPr lang="ru-RU" sz="1400" dirty="0"/>
              <a:t>исполнительной власти субъектов Российской Федерации, осуществляющие государственное управление в сфере образования, органы местного самоуправления </a:t>
            </a:r>
            <a:r>
              <a:rPr lang="ru-RU" sz="1400" b="1" dirty="0"/>
              <a:t>результаты независимой оценки качества условий осуществления образовательной деятельности организациями, а также предложения об улучшении их деятельности</a:t>
            </a:r>
            <a:r>
              <a:rPr lang="ru-RU" sz="1400" b="1" dirty="0" smtClean="0"/>
              <a:t>.</a:t>
            </a:r>
            <a:endParaRPr lang="ru-RU" sz="1400" dirty="0"/>
          </a:p>
        </p:txBody>
      </p:sp>
    </p:spTree>
    <p:extLst>
      <p:ext uri="{BB962C8B-B14F-4D97-AF65-F5344CB8AC3E}">
        <p14:creationId xmlns:p14="http://schemas.microsoft.com/office/powerpoint/2010/main" xmlns="" val="1130384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t>Информация о результатах независимой оценки качества условий осуществления образовательной деятельности организациями размещается </a:t>
            </a:r>
            <a:endParaRPr lang="ru-RU" sz="2400"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sp>
        <p:nvSpPr>
          <p:cNvPr id="3" name="Объект 2"/>
          <p:cNvSpPr>
            <a:spLocks noGrp="1"/>
          </p:cNvSpPr>
          <p:nvPr>
            <p:ph sz="quarter" idx="1"/>
          </p:nvPr>
        </p:nvSpPr>
        <p:spPr/>
        <p:txBody>
          <a:bodyPr>
            <a:normAutofit fontScale="55000" lnSpcReduction="20000"/>
          </a:bodyPr>
          <a:lstStyle/>
          <a:p>
            <a:r>
              <a:rPr lang="ru-RU" dirty="0"/>
              <a:t>10. </a:t>
            </a:r>
            <a:r>
              <a:rPr lang="ru-RU" dirty="0" smtClean="0"/>
              <a:t>соответственно:</a:t>
            </a:r>
            <a:endParaRPr lang="ru-RU" dirty="0"/>
          </a:p>
          <a:p>
            <a:r>
              <a:rPr lang="ru-RU" dirty="0"/>
              <a:t>1)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общего образования, и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высшего образования, на официальном сайте для размещения </a:t>
            </a:r>
            <a:r>
              <a:rPr lang="ru-RU" b="1" dirty="0"/>
              <a:t>информации о государственных и муниципальных учреждениях в сети "Интернет</a:t>
            </a:r>
            <a:r>
              <a:rPr lang="ru-RU" b="1" dirty="0" smtClean="0"/>
              <a:t>";</a:t>
            </a:r>
            <a:endParaRPr lang="ru-RU" b="1" dirty="0"/>
          </a:p>
          <a:p>
            <a:r>
              <a:rPr lang="ru-RU" dirty="0"/>
              <a:t>2) органами исполнительной власти субъектов Российской Федерации, осуществляющими государственное управление в сфере образования, и органами местного самоуправления на своих официальных сайтах и официальном сайте для размещения информации о государственных и муниципальных учреждениях в сети "Интернет</a:t>
            </a:r>
            <a:r>
              <a:rPr lang="ru-RU" dirty="0" smtClean="0"/>
              <a:t>".</a:t>
            </a:r>
            <a:endParaRPr lang="ru-RU" b="1" dirty="0" smtClean="0"/>
          </a:p>
          <a:p>
            <a:r>
              <a:rPr lang="ru-RU" i="1" dirty="0" smtClean="0">
                <a:solidFill>
                  <a:srgbClr val="FF0000"/>
                </a:solidFill>
              </a:rPr>
              <a:t>СМ! Приказ </a:t>
            </a:r>
            <a:r>
              <a:rPr lang="ru-RU" i="1" dirty="0">
                <a:solidFill>
                  <a:srgbClr val="FF0000"/>
                </a:solidFill>
              </a:rPr>
              <a:t>Минфина России от 07.05.2019 N 66н"О составе информации о результатах независимой оценки качества условий осуществления образовательной деятельности организациями, осуществляющими образовательную деятельность, условий оказания услуг организациями культуры, социального обслуживания, медицинскими организациями, федеральными учреждениями медико-социальной экспертизы, размещаемой на официальном сайте для размещения информации о государственных и муниципальных учреждениях в информационно-телекоммуникационной сети "Интернет", включая единые требования к такой информации, и порядке ее размещения, а также требованиях к качеству, удобству и простоте поиска указанной информации</a:t>
            </a:r>
            <a:r>
              <a:rPr lang="ru-RU" b="1" dirty="0">
                <a:solidFill>
                  <a:srgbClr val="FF0000"/>
                </a:solidFill>
              </a:rPr>
              <a:t>"</a:t>
            </a:r>
          </a:p>
        </p:txBody>
      </p:sp>
    </p:spTree>
    <p:extLst>
      <p:ext uri="{BB962C8B-B14F-4D97-AF65-F5344CB8AC3E}">
        <p14:creationId xmlns:p14="http://schemas.microsoft.com/office/powerpoint/2010/main" xmlns="" val="11731943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Контроль результатов НОК условий</a:t>
            </a:r>
            <a:r>
              <a:rPr lang="ru-RU" dirty="0" smtClean="0"/>
              <a:t> </a:t>
            </a:r>
            <a:endParaRPr lang="ru-RU"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sp>
        <p:nvSpPr>
          <p:cNvPr id="3" name="Объект 2"/>
          <p:cNvSpPr>
            <a:spLocks noGrp="1"/>
          </p:cNvSpPr>
          <p:nvPr>
            <p:ph sz="quarter" idx="1"/>
          </p:nvPr>
        </p:nvSpPr>
        <p:spPr>
          <a:xfrm>
            <a:off x="457200" y="1600201"/>
            <a:ext cx="8229600" cy="4637111"/>
          </a:xfrm>
        </p:spPr>
        <p:txBody>
          <a:bodyPr>
            <a:normAutofit fontScale="25000" lnSpcReduction="20000"/>
          </a:bodyPr>
          <a:lstStyle/>
          <a:p>
            <a:pPr>
              <a:buNone/>
            </a:pPr>
            <a:r>
              <a:rPr lang="ru-RU" dirty="0"/>
              <a:t>11. </a:t>
            </a:r>
            <a:r>
              <a:rPr lang="ru-RU" sz="5600" b="1" dirty="0"/>
              <a:t>Состав информации о результатах независимой оценки качества условий осуществления образовательной деятельности организациями,</a:t>
            </a:r>
            <a:r>
              <a:rPr lang="ru-RU" sz="5600" dirty="0"/>
              <a:t> включая единые требования к такой информации, и порядок ее размещения на официальном сайте </a:t>
            </a:r>
            <a:r>
              <a:rPr lang="ru-RU" sz="5600" dirty="0" smtClean="0"/>
              <a:t>определяются </a:t>
            </a:r>
            <a:r>
              <a:rPr lang="ru-RU" sz="5600" dirty="0"/>
              <a:t>уполномоченным Правительством Российской Федерации федеральным органом исполнительной власти</a:t>
            </a:r>
            <a:r>
              <a:rPr lang="ru-RU" sz="5600" dirty="0" smtClean="0"/>
              <a:t>.</a:t>
            </a:r>
            <a:endParaRPr lang="ru-RU" sz="5600" dirty="0"/>
          </a:p>
          <a:p>
            <a:pPr>
              <a:buNone/>
            </a:pPr>
            <a:r>
              <a:rPr lang="ru-RU" sz="5600" dirty="0" smtClean="0"/>
              <a:t>12………….обеспечивают </a:t>
            </a:r>
            <a:r>
              <a:rPr lang="ru-RU" sz="5600" dirty="0"/>
              <a:t>на своих официальных сайтах в сети "Интернет" </a:t>
            </a:r>
            <a:r>
              <a:rPr lang="ru-RU" sz="5600" b="1" dirty="0"/>
              <a:t>техническую возможность выражения мнений гражданами о качестве условий осуществления образовательной деятельности организациями</a:t>
            </a:r>
            <a:r>
              <a:rPr lang="ru-RU" sz="5600" b="1" dirty="0" smtClean="0"/>
              <a:t>.</a:t>
            </a:r>
            <a:endParaRPr lang="ru-RU" sz="5600" b="1" dirty="0"/>
          </a:p>
          <a:p>
            <a:pPr>
              <a:buNone/>
            </a:pPr>
            <a:r>
              <a:rPr lang="ru-RU" sz="5600" dirty="0"/>
              <a:t>13. </a:t>
            </a:r>
            <a:r>
              <a:rPr lang="ru-RU" sz="5600" b="1" dirty="0"/>
              <a:t>Контроль за соблюдением процедур проведения независимой оценки качества условий </a:t>
            </a:r>
            <a:r>
              <a:rPr lang="ru-RU" sz="5600" dirty="0"/>
              <a:t>осуществления образовательной деятельности организациями осуществляется </a:t>
            </a:r>
            <a:r>
              <a:rPr lang="ru-RU" sz="5600" b="1" dirty="0"/>
              <a:t>в соответствии с законодательством Российской Федерации</a:t>
            </a:r>
            <a:r>
              <a:rPr lang="ru-RU" sz="5600" b="1" dirty="0" smtClean="0"/>
              <a:t>.</a:t>
            </a:r>
            <a:endParaRPr lang="ru-RU" sz="5600" b="1" dirty="0"/>
          </a:p>
          <a:p>
            <a:pPr>
              <a:buNone/>
            </a:pPr>
            <a:r>
              <a:rPr lang="ru-RU" sz="5600" dirty="0"/>
              <a:t>14. </a:t>
            </a:r>
            <a:r>
              <a:rPr lang="ru-RU" sz="5600" b="1" dirty="0"/>
              <a:t>Руководители государственных и муниципальных организаций</a:t>
            </a:r>
            <a:r>
              <a:rPr lang="ru-RU" sz="5600" dirty="0"/>
              <a:t>, осуществляющих образовательную деятельность, </a:t>
            </a:r>
            <a:r>
              <a:rPr lang="ru-RU" sz="5600" b="1" dirty="0"/>
              <a:t>несут ответственность за непринятие мер по устранению недостатков</a:t>
            </a:r>
            <a:r>
              <a:rPr lang="ru-RU" sz="5600" dirty="0"/>
              <a:t>, выявленных в ходе независимой оценки качества условий осуществления образовательной деятельности организациями, в соответствии с трудовым законодательством. </a:t>
            </a:r>
            <a:r>
              <a:rPr lang="ru-RU" sz="5600" b="1" dirty="0"/>
              <a:t>В трудовых договорах с руководителями указанных организаций в показатели эффективности работы руководителей включаются результаты независимой оценки качества условий осуществления образовательной деятельности организациями и выполнения плана по устранению недостатков</a:t>
            </a:r>
            <a:r>
              <a:rPr lang="ru-RU" sz="5600" dirty="0"/>
              <a:t>, выявленных в ходе такой оценки</a:t>
            </a:r>
            <a:r>
              <a:rPr lang="ru-RU" sz="5600" dirty="0" smtClean="0"/>
              <a:t>.</a:t>
            </a:r>
            <a:endParaRPr lang="ru-RU" sz="5600" dirty="0"/>
          </a:p>
          <a:p>
            <a:pPr>
              <a:buNone/>
            </a:pPr>
            <a:r>
              <a:rPr lang="ru-RU" sz="5600" dirty="0"/>
              <a:t>15. Результаты независимой оценки качества условий осуществления образовательной деятельности организациями учитываются при </a:t>
            </a:r>
            <a:r>
              <a:rPr lang="ru-RU" sz="5600" b="1" dirty="0"/>
              <a:t>оценке эффективности деятельности руководителя федерального органа исполнительной власти, </a:t>
            </a:r>
            <a:r>
              <a:rPr lang="ru-RU" sz="5600" dirty="0"/>
              <a:t>осуществляющего функции по выработке и реализации государственной политики и нормативно-правовому регулированию в сфере общего образования, федерального органа исполнительной власти, осуществляющего функции по выработке и реализации государственной политики и нормативно-правовому регулированию в сфере высшего образования, высших должностных лиц (руководителей высших исполнительных органов государственной власти) субъектов Российской Федерации и руководителей органов исполнительной власти субъектов Российской Федерации, руководителей органов местного самоуправления муниципальных районов, муниципальных округов и городских округов.</a:t>
            </a:r>
          </a:p>
        </p:txBody>
      </p:sp>
    </p:spTree>
    <p:extLst>
      <p:ext uri="{BB962C8B-B14F-4D97-AF65-F5344CB8AC3E}">
        <p14:creationId xmlns:p14="http://schemas.microsoft.com/office/powerpoint/2010/main" xmlns="" val="2746071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Оценка качества реализации ДООП</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5" name="Содержимое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smtClean="0"/>
              <a:t>Самообследование</a:t>
            </a:r>
            <a:r>
              <a:rPr lang="ru-RU" b="1" dirty="0" smtClean="0"/>
              <a:t> и мониторинги  о результатах деятельности </a:t>
            </a:r>
            <a:r>
              <a:rPr lang="ru-RU" b="1" dirty="0" smtClean="0"/>
              <a:t>ОО</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5" name="Содержимое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НОКО</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5" name="Содержимое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Основные понятия </a:t>
            </a: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6" name="Содержимое 5"/>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21793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t>Подвид «Дополнительное </a:t>
            </a:r>
            <a:r>
              <a:rPr lang="ru-RU" b="1" dirty="0"/>
              <a:t>образование детей и взрослых»</a:t>
            </a:r>
            <a:br>
              <a:rPr lang="ru-RU" b="1" dirty="0"/>
            </a:br>
            <a:endParaRPr lang="ru-RU" b="1"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6" name="Содержимое 5"/>
          <p:cNvGraphicFramePr>
            <a:graphicFrameLocks noGrp="1"/>
          </p:cNvGraphicFramePr>
          <p:nvPr>
            <p:ph sz="half" idx="1"/>
          </p:nvPr>
        </p:nvGraphicFramePr>
        <p:xfrm>
          <a:off x="539552" y="1556792"/>
          <a:ext cx="403860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Содержимое 6"/>
          <p:cNvGraphicFramePr>
            <a:graphicFrameLocks noGrp="1"/>
          </p:cNvGraphicFramePr>
          <p:nvPr>
            <p:ph sz="half" idx="2"/>
          </p:nvPr>
        </p:nvGraphicFramePr>
        <p:xfrm>
          <a:off x="4800600" y="1371600"/>
          <a:ext cx="4038600" cy="46815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xmlns="" val="1477981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Качество </a:t>
            </a:r>
            <a:r>
              <a:rPr lang="ru-RU" b="1" dirty="0"/>
              <a:t>образования</a:t>
            </a:r>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8" name="Содержимое 7"/>
          <p:cNvGraphicFramePr>
            <a:graphicFrameLocks noGrp="1"/>
          </p:cNvGraphicFramePr>
          <p:nvPr>
            <p:ph sz="half" idx="1"/>
          </p:nvPr>
        </p:nvGraphicFramePr>
        <p:xfrm>
          <a:off x="457200" y="1600201"/>
          <a:ext cx="8363272" cy="2260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Содержимое 9"/>
          <p:cNvGraphicFramePr>
            <a:graphicFrameLocks noGrp="1"/>
          </p:cNvGraphicFramePr>
          <p:nvPr>
            <p:ph sz="half" idx="2"/>
          </p:nvPr>
        </p:nvGraphicFramePr>
        <p:xfrm>
          <a:off x="683568" y="4221089"/>
          <a:ext cx="6480720" cy="19442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Двойная стрелка влево/вверх 8"/>
          <p:cNvSpPr/>
          <p:nvPr/>
        </p:nvSpPr>
        <p:spPr>
          <a:xfrm>
            <a:off x="7524328" y="4149080"/>
            <a:ext cx="850392" cy="850392"/>
          </a:xfrm>
          <a:prstGeom prst="lef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665800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p:txBody>
          <a:bodyPr/>
          <a:lstStyle/>
          <a:p>
            <a:r>
              <a:rPr lang="ru-RU" dirty="0" smtClean="0"/>
              <a:t>Итоговая аттестация </a:t>
            </a:r>
            <a:endParaRPr lang="ru-RU" dirty="0"/>
          </a:p>
        </p:txBody>
      </p:sp>
      <p:sp>
        <p:nvSpPr>
          <p:cNvPr id="8" name="Текст 7"/>
          <p:cNvSpPr>
            <a:spLocks noGrp="1"/>
          </p:cNvSpPr>
          <p:nvPr>
            <p:ph type="body" sz="half" idx="3"/>
          </p:nvPr>
        </p:nvSpPr>
        <p:spPr/>
        <p:txBody>
          <a:bodyPr/>
          <a:lstStyle/>
          <a:p>
            <a:r>
              <a:rPr lang="ru-RU" dirty="0" smtClean="0"/>
              <a:t>Промежуточная аттестация</a:t>
            </a:r>
            <a:endParaRPr lang="ru-RU" dirty="0"/>
          </a:p>
        </p:txBody>
      </p:sp>
      <p:sp>
        <p:nvSpPr>
          <p:cNvPr id="4" name="Нижний колонтитул 3"/>
          <p:cNvSpPr>
            <a:spLocks noGrp="1"/>
          </p:cNvSpPr>
          <p:nvPr>
            <p:ph type="ftr" sz="quarter" idx="11"/>
          </p:nvPr>
        </p:nvSpPr>
        <p:spPr/>
        <p:txBody>
          <a:bodyPr/>
          <a:lstStyle/>
          <a:p>
            <a:r>
              <a:rPr lang="ru-RU" smtClean="0"/>
              <a:t>ФГБУК "ВЦХТ" - 2021</a:t>
            </a:r>
            <a:endParaRPr lang="ru-RU"/>
          </a:p>
        </p:txBody>
      </p:sp>
      <p:sp>
        <p:nvSpPr>
          <p:cNvPr id="7" name="Объект 6"/>
          <p:cNvSpPr>
            <a:spLocks noGrp="1"/>
          </p:cNvSpPr>
          <p:nvPr>
            <p:ph sz="quarter" idx="2"/>
          </p:nvPr>
        </p:nvSpPr>
        <p:spPr/>
        <p:txBody>
          <a:bodyPr>
            <a:normAutofit fontScale="70000" lnSpcReduction="20000"/>
          </a:bodyPr>
          <a:lstStyle/>
          <a:p>
            <a:r>
              <a:rPr lang="ru-RU" b="1" dirty="0"/>
              <a:t>Статья 59. Итоговая </a:t>
            </a:r>
            <a:r>
              <a:rPr lang="ru-RU" b="1" dirty="0" smtClean="0"/>
              <a:t>аттестация</a:t>
            </a:r>
          </a:p>
          <a:p>
            <a:pPr>
              <a:buNone/>
            </a:pPr>
            <a:endParaRPr lang="ru-RU" dirty="0"/>
          </a:p>
          <a:p>
            <a:r>
              <a:rPr lang="ru-RU" dirty="0"/>
              <a:t>1. </a:t>
            </a:r>
            <a:r>
              <a:rPr lang="ru-RU" b="1" dirty="0"/>
              <a:t>Итоговая аттестация </a:t>
            </a:r>
            <a:r>
              <a:rPr lang="ru-RU" dirty="0"/>
              <a:t>представляет собой </a:t>
            </a:r>
            <a:r>
              <a:rPr lang="ru-RU" b="1" dirty="0">
                <a:solidFill>
                  <a:srgbClr val="FF0000"/>
                </a:solidFill>
              </a:rPr>
              <a:t>форму оценки степени и уровня освоения обучающимися образовательной программы.</a:t>
            </a:r>
          </a:p>
          <a:p>
            <a:r>
              <a:rPr lang="ru-RU" dirty="0"/>
              <a:t>2. Итоговая аттестация проводится на основе </a:t>
            </a:r>
            <a:r>
              <a:rPr lang="ru-RU" b="1" dirty="0">
                <a:solidFill>
                  <a:srgbClr val="FF0000"/>
                </a:solidFill>
              </a:rPr>
              <a:t>принципов объективности и независимости оценки качества подготовки обучающихся</a:t>
            </a:r>
            <a:r>
              <a:rPr lang="ru-RU" b="1" dirty="0" smtClean="0">
                <a:solidFill>
                  <a:srgbClr val="FF0000"/>
                </a:solidFill>
              </a:rPr>
              <a:t>.</a:t>
            </a:r>
            <a:endParaRPr lang="ru-RU" b="1" dirty="0">
              <a:solidFill>
                <a:srgbClr val="FF0000"/>
              </a:solidFill>
            </a:endParaRPr>
          </a:p>
        </p:txBody>
      </p:sp>
      <p:sp>
        <p:nvSpPr>
          <p:cNvPr id="9" name="Объект 8"/>
          <p:cNvSpPr>
            <a:spLocks noGrp="1"/>
          </p:cNvSpPr>
          <p:nvPr>
            <p:ph sz="quarter" idx="4"/>
          </p:nvPr>
        </p:nvSpPr>
        <p:spPr/>
        <p:txBody>
          <a:bodyPr>
            <a:normAutofit fontScale="55000" lnSpcReduction="20000"/>
          </a:bodyPr>
          <a:lstStyle/>
          <a:p>
            <a:r>
              <a:rPr lang="ru-RU" b="1" dirty="0"/>
              <a:t>Статья 58. Промежуточная аттестация обучающихся</a:t>
            </a:r>
          </a:p>
          <a:p>
            <a:pPr>
              <a:buNone/>
            </a:pPr>
            <a:endParaRPr lang="ru-RU" dirty="0"/>
          </a:p>
          <a:p>
            <a:r>
              <a:rPr lang="ru-RU" dirty="0"/>
              <a:t>1. Освоение образовательной программы (за исключением образовательной программы дошкольного образования), в том числе отдельной части или всего объема учебного предмета, курса, дисциплины (модуля) образовательной программы, сопровождается </a:t>
            </a:r>
            <a:r>
              <a:rPr lang="ru-RU" b="1" dirty="0">
                <a:solidFill>
                  <a:srgbClr val="FF0000"/>
                </a:solidFill>
              </a:rPr>
              <a:t>промежуточной аттестацией обучающихся, проводимой в формах, определенных учебным планом, и в порядке, установленном образовательной организацией</a:t>
            </a:r>
            <a:r>
              <a:rPr lang="ru-RU" dirty="0"/>
              <a:t>.</a:t>
            </a:r>
          </a:p>
        </p:txBody>
      </p:sp>
      <p:sp>
        <p:nvSpPr>
          <p:cNvPr id="5" name="Заголовок 4"/>
          <p:cNvSpPr>
            <a:spLocks noGrp="1"/>
          </p:cNvSpPr>
          <p:nvPr>
            <p:ph type="title"/>
          </p:nvPr>
        </p:nvSpPr>
        <p:spPr/>
        <p:txBody>
          <a:bodyPr>
            <a:normAutofit fontScale="90000"/>
          </a:bodyPr>
          <a:lstStyle/>
          <a:p>
            <a:r>
              <a:rPr lang="ru-RU" b="1" dirty="0" smtClean="0"/>
              <a:t>Итоговая и промежуточная аттестация </a:t>
            </a:r>
            <a:endParaRPr lang="ru-RU" b="1" dirty="0"/>
          </a:p>
        </p:txBody>
      </p:sp>
      <p:sp>
        <p:nvSpPr>
          <p:cNvPr id="10" name="Овал 9"/>
          <p:cNvSpPr/>
          <p:nvPr/>
        </p:nvSpPr>
        <p:spPr>
          <a:xfrm>
            <a:off x="1835696" y="6159624"/>
            <a:ext cx="6192688" cy="6983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При реализации ДООП - текущий контроль</a:t>
            </a:r>
            <a:endParaRPr lang="ru-RU" b="1" dirty="0"/>
          </a:p>
        </p:txBody>
      </p:sp>
    </p:spTree>
    <p:extLst>
      <p:ext uri="{BB962C8B-B14F-4D97-AF65-F5344CB8AC3E}">
        <p14:creationId xmlns:p14="http://schemas.microsoft.com/office/powerpoint/2010/main" xmlns="" val="3337418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5" name="Содержимое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Овал 6"/>
          <p:cNvSpPr/>
          <p:nvPr/>
        </p:nvSpPr>
        <p:spPr>
          <a:xfrm>
            <a:off x="611560" y="692696"/>
            <a:ext cx="7899176"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Не применяется при реализации ДООП!</a:t>
            </a:r>
            <a:endParaRPr lang="ru-RU"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r>
              <a:rPr lang="ru-RU" dirty="0" smtClean="0"/>
              <a:t>ФГБУК </a:t>
            </a:r>
            <a:r>
              <a:rPr lang="ru-RU" dirty="0" smtClean="0"/>
              <a:t>"ВЦХТ" - 2021</a:t>
            </a:r>
            <a:endParaRPr lang="ru-RU" dirty="0"/>
          </a:p>
        </p:txBody>
      </p:sp>
      <p:graphicFrame>
        <p:nvGraphicFramePr>
          <p:cNvPr id="5" name="Содержимое 4"/>
          <p:cNvGraphicFramePr>
            <a:graphicFrameLocks noGrp="1"/>
          </p:cNvGraphicFramePr>
          <p:nvPr>
            <p:ph sz="quarter" idx="1"/>
          </p:nvPr>
        </p:nvGraphicFramePr>
        <p:xfrm>
          <a:off x="539552" y="1700808"/>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Овал 6"/>
          <p:cNvSpPr/>
          <p:nvPr/>
        </p:nvSpPr>
        <p:spPr>
          <a:xfrm>
            <a:off x="971600" y="6021288"/>
            <a:ext cx="7848872" cy="6480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В ДООП качество подготовки невозможно измерить!!!  </a:t>
            </a:r>
            <a:endParaRPr lang="ru-RU"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r>
              <a:rPr lang="ru-RU" smtClean="0"/>
              <a:t>ФГБУК "ВЦХТ" - 2021</a:t>
            </a:r>
            <a:endParaRPr lang="ru-RU"/>
          </a:p>
        </p:txBody>
      </p:sp>
      <p:graphicFrame>
        <p:nvGraphicFramePr>
          <p:cNvPr id="6" name="Содержимое 5"/>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Овал 6"/>
          <p:cNvSpPr/>
          <p:nvPr/>
        </p:nvSpPr>
        <p:spPr>
          <a:xfrm>
            <a:off x="323528" y="1556792"/>
            <a:ext cx="8496944" cy="100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Оценка содержания и структуры ДООП устанавливается только на соответствие требованиям федерального законодательства в сфере образования!!!</a:t>
            </a:r>
            <a:endParaRPr lang="ru-RU"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337</TotalTime>
  <Words>2856</Words>
  <Application>Microsoft Office PowerPoint</Application>
  <PresentationFormat>Экран (4:3)</PresentationFormat>
  <Paragraphs>165</Paragraphs>
  <Slides>27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Официальная</vt:lpstr>
      <vt:lpstr>Слайд 1</vt:lpstr>
      <vt:lpstr>Нормативно-правовая база</vt:lpstr>
      <vt:lpstr>Основные понятия </vt:lpstr>
      <vt:lpstr> Подвид «Дополнительное образование детей и взрослых» </vt:lpstr>
      <vt:lpstr>Качество образования</vt:lpstr>
      <vt:lpstr>Итоговая и промежуточная аттестация </vt:lpstr>
      <vt:lpstr>Слайд 7</vt:lpstr>
      <vt:lpstr>Слайд 8</vt:lpstr>
      <vt:lpstr>Слайд 9</vt:lpstr>
      <vt:lpstr>Оценка качества ДООП включает </vt:lpstr>
      <vt:lpstr>Некоторые выводы!</vt:lpstr>
      <vt:lpstr>Слайд 12</vt:lpstr>
      <vt:lpstr>ВСОКО</vt:lpstr>
      <vt:lpstr>Порядок и показатели самообследования</vt:lpstr>
      <vt:lpstr>Слайд 15</vt:lpstr>
      <vt:lpstr>Кто может осуществлять НОКО</vt:lpstr>
      <vt:lpstr>  Статья 95.2. Независимая оценка качества условий осуществления образовательной деятельности организациями, осуществляющими образовательную деятельность   </vt:lpstr>
      <vt:lpstr>НОК УСЛОВИЙ: ОБЩЕСТВЕННЫЕ ПАЛАТЫ</vt:lpstr>
      <vt:lpstr>Критерии НОК условий</vt:lpstr>
      <vt:lpstr>Показатели оценки качества условий в ДОД</vt:lpstr>
      <vt:lpstr>Требования к НОК условий</vt:lpstr>
      <vt:lpstr>Общественные советы по независимой оценке качества </vt:lpstr>
      <vt:lpstr>Информация о результатах независимой оценки качества условий осуществления образовательной деятельности организациями размещается </vt:lpstr>
      <vt:lpstr>Контроль результатов НОК условий </vt:lpstr>
      <vt:lpstr>Оценка качества реализации ДООП</vt:lpstr>
      <vt:lpstr>Самообследование и мониторинги  о результатах деятельности ОО</vt:lpstr>
      <vt:lpstr>НОКО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Актуальная  нормативно-правовая база  оценки качества реализации дополнительных общеобразовательных программ</dc:title>
  <dc:creator>Larisa</dc:creator>
  <cp:lastModifiedBy>Larisa</cp:lastModifiedBy>
  <cp:revision>34</cp:revision>
  <dcterms:created xsi:type="dcterms:W3CDTF">2020-03-25T04:30:11Z</dcterms:created>
  <dcterms:modified xsi:type="dcterms:W3CDTF">2021-06-15T20:57:02Z</dcterms:modified>
</cp:coreProperties>
</file>