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87" r:id="rId2"/>
    <p:sldId id="257" r:id="rId3"/>
    <p:sldId id="256" r:id="rId4"/>
    <p:sldId id="258" r:id="rId5"/>
    <p:sldId id="261" r:id="rId6"/>
    <p:sldId id="262" r:id="rId7"/>
    <p:sldId id="267" r:id="rId8"/>
    <p:sldId id="286" r:id="rId9"/>
    <p:sldId id="275" r:id="rId10"/>
    <p:sldId id="277" r:id="rId11"/>
    <p:sldId id="279" r:id="rId12"/>
    <p:sldId id="278" r:id="rId13"/>
    <p:sldId id="281" r:id="rId14"/>
    <p:sldId id="276" r:id="rId15"/>
    <p:sldId id="288" r:id="rId16"/>
    <p:sldId id="291" r:id="rId17"/>
    <p:sldId id="290" r:id="rId18"/>
    <p:sldId id="289" r:id="rId19"/>
    <p:sldId id="282" r:id="rId20"/>
    <p:sldId id="26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28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A8EC-BEE0-40A9-B51A-A558EDA9E680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7DA11-C925-4ECC-876C-622F7C7C7C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1BFB0F-013B-4384-806B-D37B1C962D08}" type="slidenum">
              <a:rPr lang="ru-RU"/>
              <a:pPr/>
              <a:t>8</a:t>
            </a:fld>
            <a:endParaRPr lang="ru-RU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8675" y="449263"/>
            <a:ext cx="5200650" cy="3902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alpha val="40000"/>
              </a:schemeClr>
            </a:gs>
            <a:gs pos="100000">
              <a:schemeClr val="bg2">
                <a:shade val="30000"/>
                <a:satMod val="200000"/>
                <a:alpha val="6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5B87F-D61C-4319-91F7-894A9EA085E6}" type="datetimeFigureOut">
              <a:rPr lang="ru-RU" smtClean="0"/>
              <a:pPr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34D0-C2B0-41AC-9734-D223AF8F7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ÐÐ°ÑÑÐ¸Ð½ÐºÐ¸ Ð¿Ð¾ Ð·Ð°Ð¿ÑÐ¾ÑÑ Ð¼Ð¾ÑÐ¸Ð²Ð°ÑÐ¸Ñ Ð´ÐµÑÐµ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588346" cy="4395368"/>
          </a:xfrm>
          <a:prstGeom prst="rect">
            <a:avLst/>
          </a:prstGeom>
          <a:noFill/>
        </p:spPr>
      </p:pic>
      <p:pic>
        <p:nvPicPr>
          <p:cNvPr id="6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6457" flipH="1">
            <a:off x="1144475" y="1739122"/>
            <a:ext cx="3739543" cy="2553579"/>
          </a:xfrm>
          <a:prstGeom prst="rect">
            <a:avLst/>
          </a:prstGeom>
          <a:noFill/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xmlns="" id="{FAF6E2CC-CE86-47C9-B6EB-DE3F506784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04209"/>
            <a:ext cx="8229600" cy="1483859"/>
          </a:xfrm>
          <a:prstGeom prst="rect">
            <a:avLst/>
          </a:prstGeom>
        </p:spPr>
        <p:txBody>
          <a:bodyPr vert="horz" wrap="square" lIns="0" tIns="646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6468" algn="ctr">
              <a:spcBef>
                <a:spcPts val="51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«ИННОВАЦИОННАЯ ПЕДАГОГИЧЕСКАЯ ПРАКТИКА РЕАЛИЗАЦИИ ПРОГРАММЫ «ПРОФЕССИЯ-КИНОЛОГ»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ДЛЯ ДЕТЕЙ С ОСОБЫМИ ОБРАЗОВАТЕЛЬНЫМИ ПОТРЕБНОСТЯМИ»</a:t>
            </a:r>
            <a:endParaRPr lang="ru-RU" sz="2400" b="1" kern="0" dirty="0">
              <a:solidFill>
                <a:srgbClr val="C00000"/>
              </a:solidFill>
            </a:endParaRPr>
          </a:p>
        </p:txBody>
      </p:sp>
      <p:pic>
        <p:nvPicPr>
          <p:cNvPr id="10" name="Picture 8" descr="C:\Users\User\Pictures\Эмбле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25144"/>
            <a:ext cx="1835696" cy="1942337"/>
          </a:xfrm>
          <a:prstGeom prst="ellipse">
            <a:avLst/>
          </a:prstGeom>
          <a:noFill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339752" y="6021288"/>
            <a:ext cx="6623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Автор: Бердник М.Д.,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 дополнительного образования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МБУДО «Центр «Радуга» г. Волгодонска, Ростовская область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САМОСТОЯТЕЛЬНАЯ  РАБОТА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060848"/>
            <a:ext cx="8496944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платформе «Ответственное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собаководство-онлайн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429000"/>
            <a:ext cx="8496944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видеозаписей из опыта работы профессионалов и специалистов (дистанционная поддержка педагога)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8496944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Теоретический анализ литературы, информационных источников, положений и нормативов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днс\Desktop\2020-2021\образовательная практика\фотки\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659814"/>
            <a:ext cx="4442111" cy="2015102"/>
          </a:xfrm>
          <a:prstGeom prst="rect">
            <a:avLst/>
          </a:prstGeom>
          <a:noFill/>
        </p:spPr>
      </p:pic>
      <p:pic>
        <p:nvPicPr>
          <p:cNvPr id="43010" name="Picture 2" descr="C:\Users\днс\Desktop\2020-2021\образовательная практика\фотки\unna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53136"/>
            <a:ext cx="4425832" cy="198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48680"/>
            <a:ext cx="8496944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рекомендаций и информационных буклетов для начинающих собаководов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475636">
            <a:off x="3757694" y="2373096"/>
            <a:ext cx="47456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«Памятка начинающему собаководу»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«Основы регулярного ухода за шерстью»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«Кормление собак».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 «Зоогигиена и здоровье собаки»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 «Домашняя ветеринарная аптечка»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«Ветеринарные клиники города»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«Памятка начинающему дрессировщику»</a:t>
            </a:r>
            <a:endParaRPr lang="ru-RU" b="1" dirty="0" smtClean="0"/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«Памятка начинающему </a:t>
            </a:r>
            <a:r>
              <a:rPr lang="ru-RU" b="1" dirty="0" err="1" smtClean="0">
                <a:solidFill>
                  <a:schemeClr val="bg1">
                    <a:lumMod val="10000"/>
                  </a:schemeClr>
                </a:solidFill>
              </a:rPr>
              <a:t>хендлеру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»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Разработка упражнений и игр с использованием метода </a:t>
            </a:r>
            <a:r>
              <a:rPr lang="ru-RU" b="1" dirty="0" err="1" smtClean="0">
                <a:solidFill>
                  <a:schemeClr val="bg1">
                    <a:lumMod val="10000"/>
                  </a:schemeClr>
                </a:solidFill>
              </a:rPr>
              <a:t>канистерапии</a:t>
            </a:r>
            <a:endParaRPr lang="ru-RU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ru-RU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6083" name="Picture 3" descr="C:\Users\днс\Desktop\2020-2021\образовательная практика\фотки\frame-1684392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5961">
            <a:off x="3171195" y="1683863"/>
            <a:ext cx="5711084" cy="4430009"/>
          </a:xfrm>
          <a:prstGeom prst="rect">
            <a:avLst/>
          </a:prstGeom>
          <a:noFill/>
        </p:spPr>
      </p:pic>
      <p:pic>
        <p:nvPicPr>
          <p:cNvPr id="10" name="Picture 2" descr="C:\Users\днс\Documents\Юный Кинолог\Юный Иследователь\исслед  Соня\исслед ВНД\!cid_6440fd9e-b021-4ba4-bda6-7259cb57ff70@iclou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1171">
            <a:off x="10417" y="3291500"/>
            <a:ext cx="3803550" cy="2956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днс\Desktop\2020-2021\образовательная практика\фотки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933056"/>
            <a:ext cx="3971933" cy="2762926"/>
          </a:xfrm>
          <a:prstGeom prst="rect">
            <a:avLst/>
          </a:prstGeom>
          <a:noFill/>
        </p:spPr>
      </p:pic>
      <p:pic>
        <p:nvPicPr>
          <p:cNvPr id="45059" name="Picture 3" descr="C:\Users\днс\Desktop\2020-2021\образовательная практика\фотки\Polish_20210221_133843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759870" cy="2736304"/>
          </a:xfrm>
          <a:prstGeom prst="rect">
            <a:avLst/>
          </a:prstGeom>
          <a:noFill/>
        </p:spPr>
      </p:pic>
      <p:pic>
        <p:nvPicPr>
          <p:cNvPr id="7" name="Picture 3" descr="C:\Users\днс\Desktop\2020-2021\образовательная практика\фотки\20210508_144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4679883" cy="2448272"/>
          </a:xfrm>
          <a:prstGeom prst="rect">
            <a:avLst/>
          </a:prstGeom>
          <a:noFill/>
        </p:spPr>
      </p:pic>
      <p:pic>
        <p:nvPicPr>
          <p:cNvPr id="8" name="Picture 4" descr="C:\Users\днс\Desktop\архив 2017-2019\2018-2019\IMG_6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908720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48680"/>
            <a:ext cx="8496944" cy="12961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Благотворительная акция «Делай добро»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(проведение урока доброты, оформление плакатов, сбор корма и средств гигиены для животных)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днс\Desktop\2020-2021\образовательная практика\фотки\IMG_20210402_205614_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7267277" cy="4587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39552" y="0"/>
            <a:ext cx="822960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ВОЛОНТЕРСКАЯ ДЕЯТЕЛЬНОСТЬ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48680"/>
            <a:ext cx="8568952" cy="23042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в зоогигиенических мероприятиях (выгул, покупка корма, посещение ветеринарной клиники) 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Коррекция нежелательного поведения питомцев;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 в подготовке питомца к выставке;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Показательные выступления «Дог шоу» для детей города</a:t>
            </a:r>
          </a:p>
        </p:txBody>
      </p:sp>
      <p:pic>
        <p:nvPicPr>
          <p:cNvPr id="7" name="Picture 2" descr="I:\Юный кинолог\фотоальбом\на выставках\выставка16.05\DSC_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3888432" cy="2821538"/>
          </a:xfrm>
          <a:prstGeom prst="rect">
            <a:avLst/>
          </a:prstGeom>
          <a:noFill/>
        </p:spPr>
      </p:pic>
      <p:pic>
        <p:nvPicPr>
          <p:cNvPr id="8" name="Рисунок 7" descr="http://ia100.mycdn.me/image?t=3&amp;bid=584675977760&amp;id=584675977760&amp;plc=WEB&amp;tkn=*4EIFsP0docJHHcvo76QLi2tHoY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6085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136904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Адаптированные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 дополнительного образования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детей с ОВЗ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483768" y="1844824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220072" y="1844824"/>
            <a:ext cx="79208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26" name="AutoShape 2" descr="ÐÐ°ÑÑÐ¸Ð½ÐºÐ¸ Ð¿Ð¾ Ð·Ð°Ð¿ÑÐ¾ÑÑ ÑÐ°Ð¼ÐºÐ° ÐºÐ½Ð¸Ð³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3240360" cy="3196573"/>
          </a:xfrm>
          <a:prstGeom prst="rect">
            <a:avLst/>
          </a:prstGeom>
          <a:noFill/>
        </p:spPr>
      </p:pic>
      <p:pic>
        <p:nvPicPr>
          <p:cNvPr id="1032" name="Picture 8" descr="C:\Users\днс\Desktop\МУСОР\depositphotos_188420184-stock-illustration-dog-breeds-round-fr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76872"/>
            <a:ext cx="2980540" cy="2995183"/>
          </a:xfrm>
          <a:prstGeom prst="rect">
            <a:avLst/>
          </a:prstGeom>
          <a:noFill/>
        </p:spPr>
      </p:pic>
      <p:pic>
        <p:nvPicPr>
          <p:cNvPr id="16" name="Picture 2" descr="C:\Users\днс\Desktop\КАНИСТЕРАПИЯ\фото деток\дети\DSC_9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301208"/>
            <a:ext cx="2033093" cy="141277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 descr="E:\Воскресенье Радуга\Новая папка\DSC_7076 - коп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941168"/>
            <a:ext cx="1372142" cy="170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 descr="G:\ЦДТ 26.11.15. Бердник\DSC_92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9512" y="5229200"/>
            <a:ext cx="2206566" cy="127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3" descr="C:\Users\днс\Desktop\КАНИСТЕРАПИЯ\моя группа\фото-видео\добро глазами детей 046.JPG"/>
          <p:cNvPicPr>
            <a:picLocks noChangeAspect="1" noChangeArrowheads="1"/>
          </p:cNvPicPr>
          <p:nvPr/>
        </p:nvPicPr>
        <p:blipFill>
          <a:blip r:embed="rId7" cstate="print"/>
          <a:srcRect t="6845" r="5587"/>
          <a:stretch>
            <a:fillRect/>
          </a:stretch>
        </p:blipFill>
        <p:spPr bwMode="auto">
          <a:xfrm>
            <a:off x="7164288" y="4509120"/>
            <a:ext cx="1447221" cy="213285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Прямоугольник 19"/>
          <p:cNvSpPr/>
          <p:nvPr/>
        </p:nvSpPr>
        <p:spPr>
          <a:xfrm>
            <a:off x="1187624" y="2492896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«ДОБРО ГЛАЗАМИ ДЕТЕЙ»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6056" y="3140968"/>
            <a:ext cx="2304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«ВЕРНЫЕ ДРУЗЬЯ»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552" y="0"/>
            <a:ext cx="822960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ВОЛОНТЕРСКАЯ ДЕЯТЕЛЬНОСТЬ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2" descr="C:\Users\днс\Desktop\2020-2021\образовательная практика\фотки\Screenshot_20210516-215521_Gal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32100"/>
            <a:ext cx="8712968" cy="488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днс\Desktop\КАНИСТЕРАПИЯ\фото деток\дети\DSC_9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577010" cy="504114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496944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Канис-терапия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воспитания и развития «особенных» детей путем взаимодействия со специально отобранными собаками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днс\Desktop\20210608_173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4692027" cy="2759496"/>
          </a:xfrm>
          <a:prstGeom prst="rect">
            <a:avLst/>
          </a:prstGeom>
          <a:noFill/>
        </p:spPr>
      </p:pic>
      <p:pic>
        <p:nvPicPr>
          <p:cNvPr id="1031" name="Picture 7" descr="C:\Users\днс\Desktop\20210608_174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068960"/>
            <a:ext cx="2698536" cy="3634159"/>
          </a:xfrm>
          <a:prstGeom prst="rect">
            <a:avLst/>
          </a:prstGeom>
          <a:noFill/>
        </p:spPr>
      </p:pic>
      <p:pic>
        <p:nvPicPr>
          <p:cNvPr id="1032" name="Picture 8" descr="C:\Users\днс\Desktop\20210608_175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429000"/>
            <a:ext cx="4594300" cy="3228801"/>
          </a:xfrm>
          <a:prstGeom prst="rect">
            <a:avLst/>
          </a:prstGeom>
          <a:noFill/>
        </p:spPr>
      </p:pic>
      <p:pic>
        <p:nvPicPr>
          <p:cNvPr id="1033" name="Picture 9" descr="C:\Users\днс\Desktop\Screenshot_20210419-025711_Video Play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8640"/>
            <a:ext cx="2555081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8496944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мероприятия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учащихся с ОВЗ и их родителей </a:t>
            </a:r>
          </a:p>
        </p:txBody>
      </p:sp>
      <p:pic>
        <p:nvPicPr>
          <p:cNvPr id="9" name="Picture 3" descr="C:\Users\днс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1124744"/>
            <a:ext cx="3528393" cy="2687643"/>
          </a:xfrm>
          <a:prstGeom prst="rect">
            <a:avLst/>
          </a:prstGeom>
          <a:noFill/>
        </p:spPr>
      </p:pic>
      <p:pic>
        <p:nvPicPr>
          <p:cNvPr id="10" name="Picture 2" descr="C:\Users\днс\Desktop\архив 2017-2019\2018\IMG_5706-10-12-18-22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995936" cy="2665021"/>
          </a:xfrm>
          <a:prstGeom prst="rect">
            <a:avLst/>
          </a:prstGeom>
          <a:noFill/>
        </p:spPr>
      </p:pic>
      <p:pic>
        <p:nvPicPr>
          <p:cNvPr id="11" name="Picture 2" descr="C:\Users\днс\Documents\Юный Кинолог\звезды в гостях в Радуге\1433601624_raduga34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769464" y="3933056"/>
            <a:ext cx="7453470" cy="275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ДОПОЛНИТЕЛЬНАЯ ОБЩЕОБРАЗОВАТЕЛЬНАЯ ПРОГРАММА «ПРОФЕССИЯ-КИНОЛОГ»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8416" y="5273825"/>
            <a:ext cx="4275584" cy="158417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программы – углубленный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 программы: 288 часа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реализации:  2 года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обучающихся: 14-17 лет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Автор–разработчик М.Д. Бердник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9512" y="908720"/>
            <a:ext cx="87129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программы: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способствовать развитию и реализации творческого и научного потенциала обучающихся путем формирования  информационно-коммуникативной компетентности, углубленного изучения общебиологических и кинологических проблем;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создать условия для формирования готовности учащегося к профессиональному и личностному самоопределению.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:\Users\днс\Desktop\архив 2017-2019\2018\IMG_5515-28-03-18-23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4635652" cy="3442494"/>
          </a:xfrm>
          <a:prstGeom prst="rect">
            <a:avLst/>
          </a:prstGeom>
          <a:noFill/>
        </p:spPr>
      </p:pic>
      <p:pic>
        <p:nvPicPr>
          <p:cNvPr id="17411" name="Picture 3" descr="C:\Users\днс\Desktop\2020-2021\образовательная практика\фотки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7946">
            <a:off x="7035575" y="2599923"/>
            <a:ext cx="1779588" cy="2517775"/>
          </a:xfrm>
          <a:prstGeom prst="rect">
            <a:avLst/>
          </a:prstGeom>
          <a:noFill/>
        </p:spPr>
      </p:pic>
      <p:pic>
        <p:nvPicPr>
          <p:cNvPr id="17414" name="Picture 6" descr="C:\Users\днс\Desktop\2020-2021\образовательная практика\фотки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71528">
            <a:off x="4957255" y="2742625"/>
            <a:ext cx="1648800" cy="2330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6021288"/>
            <a:ext cx="7992888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днс\Desktop\2020-2021\образовательная практика\фотки\20210309_151854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2646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456" y="-243408"/>
            <a:ext cx="906854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СОЦИАЛЬНО-ЗНАЧИМЫЙ 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ЧЕТВЕРОНОГИЙ ДРУГ»</a:t>
            </a:r>
            <a:endParaRPr lang="ru-RU" sz="3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AutoShape 3" descr="последний слайд соцпроект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C:\Users\днс\Desktop\последний слайд соцпрое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81828"/>
            <a:ext cx="7630108" cy="5499210"/>
          </a:xfrm>
          <a:prstGeom prst="rect">
            <a:avLst/>
          </a:prstGeom>
          <a:noFill/>
        </p:spPr>
      </p:pic>
      <p:pic>
        <p:nvPicPr>
          <p:cNvPr id="7" name="Picture 8" descr="C:\Users\User\Pictures\Эмбл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15663"/>
            <a:ext cx="1835696" cy="1942337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941169"/>
            <a:ext cx="8229600" cy="2592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0" y="260648"/>
            <a:ext cx="7632848" cy="1512168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Исполнители: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учащиеся-волонтеры объединения «Профессия-кинолог», родители (законные представители),                    ГОО ВКПЦ «Мой чемпион».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79512" y="1844824"/>
            <a:ext cx="8136904" cy="1584176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Целевые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начинающие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собаководы, жители города, пожилые и одинокие люди, находящиеся в «трудной» жизненной ситуации; дети с ОВЗ.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3573016"/>
            <a:ext cx="8352928" cy="136815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Интеграция образовательных областей: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«Кинология», «Дрессировка», «Ветеринария», «Экология», «Зоопсихология», «Кинологические мероприятия»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59024" y="5013176"/>
            <a:ext cx="8784976" cy="1340768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Вид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образовательный, социально-значимый, практико-ориентированный,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профориентированный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волонтерский.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79512" y="0"/>
            <a:ext cx="8712968" cy="2924944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практики: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совершенствования кинологических компетенций учащихся, развития волонтерской деятельности, формирования культуры социальной помощи и поддержки, пропаганды кинологической грамотности среди населения.</a:t>
            </a:r>
          </a:p>
        </p:txBody>
      </p:sp>
      <p:pic>
        <p:nvPicPr>
          <p:cNvPr id="4" name="Picture 3" descr="C:\Users\днс\Desktop\архив 2017-2019\2018\волонтеры помогают на выставке собак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7618"/>
            <a:ext cx="7848872" cy="3149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нс\Documents\Юный Кинолог\фото выступлений 2015\na_sayt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243527" cy="40770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80112" y="151975"/>
            <a:ext cx="37289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79512" y="4149080"/>
            <a:ext cx="8712968" cy="2520280"/>
          </a:xfrm>
          <a:prstGeom prst="round2DiagRect">
            <a:avLst>
              <a:gd name="adj1" fmla="val 28073"/>
              <a:gd name="adj2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База реализации: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МБУДО «Центр «Радуга»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г. Волгодонска, Ростовская область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реализации: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1,5 месяца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обучающихся: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14-17 лет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обучающихся: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8-10 учащихся 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Режим занятий: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раза в неделю по 2 занятия (2 часа)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очная, дистанционная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  ПРОГРАММЫ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692696"/>
            <a:ext cx="4104456" cy="180020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1.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ДОМАШНИЙ ПИТОМЕЦ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Проблема: содержание домашних животных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427984" y="692696"/>
            <a:ext cx="4464496" cy="1872208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2.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ЗООГИГИЕНА И ЗДОРОВЬЕ ЧЕЛОВЕКА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Проблема: зоогигиена и здоровье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355976" y="4653136"/>
            <a:ext cx="4536504" cy="208823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6.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СОБАКА-ДРУГ ЧЕЛОВЕКА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 бездомные животные и проблемы их существования в городской среде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9512" y="4653136"/>
            <a:ext cx="3960440" cy="208823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5.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КАНИСТЕРАПИЯ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 возможности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канистерапии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работе с детьми с ОВЗ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79512" y="2636912"/>
            <a:ext cx="4032448" cy="1872208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3.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ВОСПИТАНИЕ И ДРЕССИРОВКА СОБАК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 нежелательное поведение собак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355976" y="2708920"/>
            <a:ext cx="4536504" cy="180020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4.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ХЕНДЛИНГ И ВЫСТАВКИ СОБАК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 подготовка к кинологическим мероприятиям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76872"/>
            <a:ext cx="3337927" cy="1989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601325"/>
            <a:ext cx="2736304" cy="2079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81128"/>
            <a:ext cx="2786868" cy="2088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628800"/>
            <a:ext cx="1800200" cy="26985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437112"/>
            <a:ext cx="2232248" cy="22322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179512" y="188640"/>
            <a:ext cx="8784976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стать кинологом, одной любви к  животным   недостаточно: понадобятся   безграничное  терпение, целеустремленность и … профильное образование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кинологи России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CC00"/>
                </a:solidFill>
              </a:rPr>
              <a:t>                                                                                                       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dirty="0" smtClean="0"/>
              <a:t>                                                                                            </a:t>
            </a:r>
            <a:endParaRPr lang="ru-RU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81801">
            <a:off x="2354091" y="2109407"/>
            <a:ext cx="3396240" cy="25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8280920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 информации, консультации со специалистами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733256"/>
            <a:ext cx="8280920" cy="8914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списков жителей, нуждающихся в кинологической поддержке и помощи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340768"/>
            <a:ext cx="8280920" cy="1440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Социологические опросы жителей через сетевые коммуникации с целью выявления наиболее актуальных проблем: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днс\Desktop\2020-2021\образовательная практика\фотки\769c4e9c2400e0460b65fdf9785552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4520">
            <a:off x="3527464" y="2397385"/>
            <a:ext cx="5459315" cy="341665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 rot="384825">
            <a:off x="4059402" y="2879881"/>
            <a:ext cx="45001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«Содержание домашних животных»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«Зоогигиена»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«Проблемы поведения вашей собаки»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«Ваше отношение к бездомным собакам»</a:t>
            </a:r>
          </a:p>
        </p:txBody>
      </p:sp>
      <p:pic>
        <p:nvPicPr>
          <p:cNvPr id="44035" name="Picture 3" descr="C:\Users\днс\Desktop\2020-2021\образовательная практика\фотки\sobaka-v-german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3317354" cy="1990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BCDCF9"/>
      </a:dk1>
      <a:lt1>
        <a:srgbClr val="FFFFFF"/>
      </a:lt1>
      <a:dk2>
        <a:srgbClr val="C9FAFC"/>
      </a:dk2>
      <a:lt2>
        <a:srgbClr val="C9FAFC"/>
      </a:lt2>
      <a:accent1>
        <a:srgbClr val="59A9F2"/>
      </a:accent1>
      <a:accent2>
        <a:srgbClr val="DBF5F9"/>
      </a:accent2>
      <a:accent3>
        <a:srgbClr val="0BD0D9"/>
      </a:accent3>
      <a:accent4>
        <a:srgbClr val="0BD0D9"/>
      </a:accent4>
      <a:accent5>
        <a:srgbClr val="00B050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</TotalTime>
  <Words>626</Words>
  <Application>Microsoft Office PowerPoint</Application>
  <PresentationFormat>Экран (4:3)</PresentationFormat>
  <Paragraphs>99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«ИННОВАЦИОННАЯ ПЕДАГОГИЧЕСКАЯ ПРАКТИКА РЕАЛИЗАЦИИ ПРОГРАММЫ «ПРОФЕССИЯ-КИНОЛОГ»  ДЛЯ ДЕТЕЙ С ОСОБЫМИ ОБРАЗОВАТЕЛЬНЫМИ ПОТРЕБНОСТЯМИ»</vt:lpstr>
      <vt:lpstr>ДОПОЛНИТЕЛЬНАЯ ОБЩЕОБРАЗОВАТЕЛЬНАЯ ПРОГРАММА «ПРОФЕССИЯ-КИНОЛОГ» </vt:lpstr>
      <vt:lpstr>  СОЦИАЛЬНО-ЗНАЧИМЫЙ ОБРАЗОВАТЕЛЬНЫЙ ПРОЕКТ  «МОЙ ЧЕТВЕРОНОГИЙ ДРУГ»</vt:lpstr>
      <vt:lpstr>Слайд 4</vt:lpstr>
      <vt:lpstr>Слайд 5</vt:lpstr>
      <vt:lpstr>Слайд 6</vt:lpstr>
      <vt:lpstr>СОДЕРЖАНИЕ   ПРОГРАММЫ  </vt:lpstr>
      <vt:lpstr>Слайд 8</vt:lpstr>
      <vt:lpstr>ПРЕДВАРИТЕЛЬНАЯ РАБОТА</vt:lpstr>
      <vt:lpstr>САМОСТОЯТЕЛЬНАЯ  РАБОТА</vt:lpstr>
      <vt:lpstr>ПРАКТИЧЕСКАЯ РАБОТА</vt:lpstr>
      <vt:lpstr>ПРАКТИЧЕСКАЯ РАБОТА</vt:lpstr>
      <vt:lpstr>ПРАКТИЧЕСКАЯ РАБОТА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СОЦИАЛЬНО-ЗНАЧИМЫЙ ОБРАЗОВАТЕЛЬНЫЙ ПРОЕКТ «МОЙ ЧЕТВЕРОНОГИЙ ДРУГ»</dc:title>
  <dc:creator>днс</dc:creator>
  <cp:lastModifiedBy>днс</cp:lastModifiedBy>
  <cp:revision>11</cp:revision>
  <dcterms:created xsi:type="dcterms:W3CDTF">2021-05-16T19:46:54Z</dcterms:created>
  <dcterms:modified xsi:type="dcterms:W3CDTF">2021-06-09T00:53:46Z</dcterms:modified>
</cp:coreProperties>
</file>