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66" r:id="rId5"/>
    <p:sldId id="264" r:id="rId6"/>
    <p:sldId id="265" r:id="rId7"/>
    <p:sldId id="269" r:id="rId8"/>
    <p:sldId id="270" r:id="rId9"/>
    <p:sldId id="271" r:id="rId10"/>
    <p:sldId id="258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9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E4DCE-687F-4A50-9653-3B681723D87C}" type="doc">
      <dgm:prSet loTypeId="urn:microsoft.com/office/officeart/2005/8/layout/lProcess2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CE58E60-52FC-46AF-AC99-FC781E2F8BC9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Сопоставление данных выгрузки  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72348A07-4F92-401A-870A-E3DA43C1D9C6}" type="parTrans" cxnId="{373CA84D-FDFA-4C4A-AA3D-2FEA700A8A10}">
      <dgm:prSet/>
      <dgm:spPr/>
      <dgm:t>
        <a:bodyPr/>
        <a:lstStyle/>
        <a:p>
          <a:endParaRPr lang="ru-RU"/>
        </a:p>
      </dgm:t>
    </dgm:pt>
    <dgm:pt modelId="{7ACB32A2-CD90-4FFA-A884-8ACD08E3114F}" type="sibTrans" cxnId="{373CA84D-FDFA-4C4A-AA3D-2FEA700A8A10}">
      <dgm:prSet/>
      <dgm:spPr/>
      <dgm:t>
        <a:bodyPr/>
        <a:lstStyle/>
        <a:p>
          <a:endParaRPr lang="ru-RU"/>
        </a:p>
      </dgm:t>
    </dgm:pt>
    <dgm:pt modelId="{2BF403BE-20E1-41AD-B5CE-FEE2A012F007}">
      <dgm:prSet phldrT="[Текст]"/>
      <dgm:spPr/>
      <dgm:t>
        <a:bodyPr/>
        <a:lstStyle/>
        <a:p>
          <a:r>
            <a:rPr lang="ru-RU" b="1" dirty="0" smtClean="0"/>
            <a:t>ЕАИС ДО</a:t>
          </a:r>
          <a:endParaRPr lang="ru-RU" b="1" dirty="0"/>
        </a:p>
      </dgm:t>
    </dgm:pt>
    <dgm:pt modelId="{2BA3582C-A4AC-4D67-AE84-74D93AC211CE}" type="parTrans" cxnId="{D4E4B190-0A82-4CDD-B2DB-1013732A9EDA}">
      <dgm:prSet/>
      <dgm:spPr/>
      <dgm:t>
        <a:bodyPr/>
        <a:lstStyle/>
        <a:p>
          <a:endParaRPr lang="ru-RU"/>
        </a:p>
      </dgm:t>
    </dgm:pt>
    <dgm:pt modelId="{30ACE2E2-8FA4-4A52-A614-CB8610F61960}" type="sibTrans" cxnId="{D4E4B190-0A82-4CDD-B2DB-1013732A9EDA}">
      <dgm:prSet/>
      <dgm:spPr/>
      <dgm:t>
        <a:bodyPr/>
        <a:lstStyle/>
        <a:p>
          <a:endParaRPr lang="ru-RU"/>
        </a:p>
      </dgm:t>
    </dgm:pt>
    <dgm:pt modelId="{01A2D790-CA99-4977-9F5E-1714B2C641C5}">
      <dgm:prSet phldrT="[Текст]"/>
      <dgm:spPr/>
      <dgm:t>
        <a:bodyPr/>
        <a:lstStyle/>
        <a:p>
          <a:r>
            <a:rPr lang="ru-RU" b="1" dirty="0" smtClean="0"/>
            <a:t>1ДОП </a:t>
          </a:r>
          <a:endParaRPr lang="ru-RU" b="1" dirty="0"/>
        </a:p>
      </dgm:t>
    </dgm:pt>
    <dgm:pt modelId="{285A27FB-24CE-4F9A-97B1-FC8152A568D5}" type="parTrans" cxnId="{D9507ECC-D108-4FCA-A3C6-DC89E50F76A7}">
      <dgm:prSet/>
      <dgm:spPr/>
      <dgm:t>
        <a:bodyPr/>
        <a:lstStyle/>
        <a:p>
          <a:endParaRPr lang="ru-RU"/>
        </a:p>
      </dgm:t>
    </dgm:pt>
    <dgm:pt modelId="{56DBAC3D-CC13-496E-9B5F-2DA0B2FB8EA5}" type="sibTrans" cxnId="{D9507ECC-D108-4FCA-A3C6-DC89E50F76A7}">
      <dgm:prSet/>
      <dgm:spPr/>
      <dgm:t>
        <a:bodyPr/>
        <a:lstStyle/>
        <a:p>
          <a:endParaRPr lang="ru-RU"/>
        </a:p>
      </dgm:t>
    </dgm:pt>
    <dgm:pt modelId="{7F67AAD3-BC7D-4F6F-A6F3-88CBB4F03A1E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Работа с данными 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CE343351-6281-4008-8977-CECDE6B9E919}" type="parTrans" cxnId="{E7389211-3658-495B-A824-74679376E503}">
      <dgm:prSet/>
      <dgm:spPr/>
      <dgm:t>
        <a:bodyPr/>
        <a:lstStyle/>
        <a:p>
          <a:endParaRPr lang="ru-RU"/>
        </a:p>
      </dgm:t>
    </dgm:pt>
    <dgm:pt modelId="{3EF8B4BB-E909-403D-8A4A-DE786D2AA41E}" type="sibTrans" cxnId="{E7389211-3658-495B-A824-74679376E503}">
      <dgm:prSet/>
      <dgm:spPr/>
      <dgm:t>
        <a:bodyPr/>
        <a:lstStyle/>
        <a:p>
          <a:endParaRPr lang="ru-RU"/>
        </a:p>
      </dgm:t>
    </dgm:pt>
    <dgm:pt modelId="{0560A956-C0A0-4D4C-8C74-BFDC7F6B778C}">
      <dgm:prSet phldrT="[Текст]"/>
      <dgm:spPr/>
      <dgm:t>
        <a:bodyPr/>
        <a:lstStyle/>
        <a:p>
          <a:r>
            <a:rPr lang="ru-RU" b="1" dirty="0" smtClean="0"/>
            <a:t>Учреждения (ОО) всех типов</a:t>
          </a:r>
          <a:endParaRPr lang="ru-RU" b="1" dirty="0"/>
        </a:p>
      </dgm:t>
    </dgm:pt>
    <dgm:pt modelId="{C529CC5F-AF12-4A6E-8E38-F1739627185A}" type="parTrans" cxnId="{E69E7FC1-1008-489C-97D0-B96D6A5734CD}">
      <dgm:prSet/>
      <dgm:spPr/>
      <dgm:t>
        <a:bodyPr/>
        <a:lstStyle/>
        <a:p>
          <a:endParaRPr lang="ru-RU"/>
        </a:p>
      </dgm:t>
    </dgm:pt>
    <dgm:pt modelId="{66F7729D-0E08-489E-BA3A-EB87A9DC064F}" type="sibTrans" cxnId="{E69E7FC1-1008-489C-97D0-B96D6A5734CD}">
      <dgm:prSet/>
      <dgm:spPr/>
      <dgm:t>
        <a:bodyPr/>
        <a:lstStyle/>
        <a:p>
          <a:endParaRPr lang="ru-RU"/>
        </a:p>
      </dgm:t>
    </dgm:pt>
    <dgm:pt modelId="{D0D554F8-4C45-44F9-B9AC-CA282828243D}">
      <dgm:prSet phldrT="[Текст]"/>
      <dgm:spPr/>
      <dgm:t>
        <a:bodyPr/>
        <a:lstStyle/>
        <a:p>
          <a:r>
            <a:rPr lang="ru-RU" b="1" dirty="0" smtClean="0"/>
            <a:t>Организации дополнительного образования</a:t>
          </a:r>
          <a:endParaRPr lang="ru-RU" b="1" dirty="0"/>
        </a:p>
      </dgm:t>
    </dgm:pt>
    <dgm:pt modelId="{51B57F14-F5B1-435A-ACEF-ABE7D9DAA6EF}" type="parTrans" cxnId="{7FBBB30B-A2F0-4546-A5B7-2A05C624FBE1}">
      <dgm:prSet/>
      <dgm:spPr/>
      <dgm:t>
        <a:bodyPr/>
        <a:lstStyle/>
        <a:p>
          <a:endParaRPr lang="ru-RU"/>
        </a:p>
      </dgm:t>
    </dgm:pt>
    <dgm:pt modelId="{F2610CE5-22E3-421F-A396-93D685CB39BD}" type="sibTrans" cxnId="{7FBBB30B-A2F0-4546-A5B7-2A05C624FBE1}">
      <dgm:prSet/>
      <dgm:spPr/>
      <dgm:t>
        <a:bodyPr/>
        <a:lstStyle/>
        <a:p>
          <a:endParaRPr lang="ru-RU"/>
        </a:p>
      </dgm:t>
    </dgm:pt>
    <dgm:pt modelId="{6A018BD2-CDC0-4C47-A2D9-85CD5CE541C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Диагностика данных по задачам 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2D01A0C1-FF0E-4729-BB63-0F068BF513A4}" type="parTrans" cxnId="{18C59B62-0192-4CD2-A132-646ACCDCADEE}">
      <dgm:prSet/>
      <dgm:spPr/>
      <dgm:t>
        <a:bodyPr/>
        <a:lstStyle/>
        <a:p>
          <a:endParaRPr lang="ru-RU"/>
        </a:p>
      </dgm:t>
    </dgm:pt>
    <dgm:pt modelId="{D0BBD6A9-703D-4058-8127-B0105A03D8B1}" type="sibTrans" cxnId="{18C59B62-0192-4CD2-A132-646ACCDCADEE}">
      <dgm:prSet/>
      <dgm:spPr/>
      <dgm:t>
        <a:bodyPr/>
        <a:lstStyle/>
        <a:p>
          <a:endParaRPr lang="ru-RU"/>
        </a:p>
      </dgm:t>
    </dgm:pt>
    <dgm:pt modelId="{698486D3-7DCE-4EF4-83E4-B9ECF76687C6}">
      <dgm:prSet phldrT="[Текст]"/>
      <dgm:spPr/>
      <dgm:t>
        <a:bodyPr/>
        <a:lstStyle/>
        <a:p>
          <a:r>
            <a:rPr lang="ru-RU" b="1" dirty="0" smtClean="0"/>
            <a:t>Установление взаимосвязей данных из различных источников  </a:t>
          </a:r>
          <a:endParaRPr lang="ru-RU" b="1" dirty="0"/>
        </a:p>
      </dgm:t>
    </dgm:pt>
    <dgm:pt modelId="{2380E739-A575-4628-93C4-58E016375DD8}" type="parTrans" cxnId="{EC82DBA2-E4AA-48D8-A277-BE55D6E5742C}">
      <dgm:prSet/>
      <dgm:spPr/>
      <dgm:t>
        <a:bodyPr/>
        <a:lstStyle/>
        <a:p>
          <a:endParaRPr lang="ru-RU"/>
        </a:p>
      </dgm:t>
    </dgm:pt>
    <dgm:pt modelId="{6D02E288-CBF2-49B0-8FC7-0A14B2356BD4}" type="sibTrans" cxnId="{EC82DBA2-E4AA-48D8-A277-BE55D6E5742C}">
      <dgm:prSet/>
      <dgm:spPr/>
      <dgm:t>
        <a:bodyPr/>
        <a:lstStyle/>
        <a:p>
          <a:endParaRPr lang="ru-RU"/>
        </a:p>
      </dgm:t>
    </dgm:pt>
    <dgm:pt modelId="{B8AD764B-1EA9-452E-B059-4AA258036826}">
      <dgm:prSet phldrT="[Текст]"/>
      <dgm:spPr/>
      <dgm:t>
        <a:bodyPr/>
        <a:lstStyle/>
        <a:p>
          <a:r>
            <a:rPr lang="ru-RU" b="1" dirty="0" smtClean="0"/>
            <a:t>Установление корректности данных из различных источников</a:t>
          </a:r>
          <a:endParaRPr lang="ru-RU" b="1" dirty="0"/>
        </a:p>
      </dgm:t>
    </dgm:pt>
    <dgm:pt modelId="{45B9F9DD-F8AC-430A-9DB7-4BE6E2B9013F}" type="parTrans" cxnId="{F4645630-F780-4AE8-B187-408F321DF613}">
      <dgm:prSet/>
      <dgm:spPr/>
      <dgm:t>
        <a:bodyPr/>
        <a:lstStyle/>
        <a:p>
          <a:endParaRPr lang="ru-RU"/>
        </a:p>
      </dgm:t>
    </dgm:pt>
    <dgm:pt modelId="{3E8F980B-67C7-4252-BA91-C2817C2F25A9}" type="sibTrans" cxnId="{F4645630-F780-4AE8-B187-408F321DF613}">
      <dgm:prSet/>
      <dgm:spPr/>
      <dgm:t>
        <a:bodyPr/>
        <a:lstStyle/>
        <a:p>
          <a:endParaRPr lang="ru-RU"/>
        </a:p>
      </dgm:t>
    </dgm:pt>
    <dgm:pt modelId="{40AA4AD8-02F6-4AFB-B636-5E9BD48BD80B}">
      <dgm:prSet phldrT="[Текст]"/>
      <dgm:spPr/>
      <dgm:t>
        <a:bodyPr/>
        <a:lstStyle/>
        <a:p>
          <a:r>
            <a:rPr lang="ru-RU" b="1" dirty="0" smtClean="0"/>
            <a:t>Результаты мониторингов ВЦХТ</a:t>
          </a:r>
          <a:endParaRPr lang="ru-RU" b="1" dirty="0"/>
        </a:p>
      </dgm:t>
    </dgm:pt>
    <dgm:pt modelId="{66038729-DE67-47BA-809E-A7F1DE478A8F}" type="parTrans" cxnId="{4D693ADC-574D-4F69-82DC-02D8D891873D}">
      <dgm:prSet/>
      <dgm:spPr/>
    </dgm:pt>
    <dgm:pt modelId="{28228F7C-111D-48F8-BE2E-C3EFC494A5E8}" type="sibTrans" cxnId="{4D693ADC-574D-4F69-82DC-02D8D891873D}">
      <dgm:prSet/>
      <dgm:spPr/>
    </dgm:pt>
    <dgm:pt modelId="{2FCED045-6EE9-4624-BFD1-89909966668F}">
      <dgm:prSet phldrT="[Текст]"/>
      <dgm:spPr/>
      <dgm:t>
        <a:bodyPr/>
        <a:lstStyle/>
        <a:p>
          <a:r>
            <a:rPr lang="ru-RU" b="1" dirty="0" smtClean="0"/>
            <a:t>Сведения на  официальных сайтах ОО</a:t>
          </a:r>
          <a:endParaRPr lang="ru-RU" b="1" dirty="0"/>
        </a:p>
      </dgm:t>
    </dgm:pt>
    <dgm:pt modelId="{7A744FA3-9080-41B7-96FD-384D6923E863}" type="parTrans" cxnId="{7F068631-3E38-49C2-8D93-D052D8B785E7}">
      <dgm:prSet/>
      <dgm:spPr/>
    </dgm:pt>
    <dgm:pt modelId="{CB36FBEE-8267-4653-A95C-6863AB9C9A68}" type="sibTrans" cxnId="{7F068631-3E38-49C2-8D93-D052D8B785E7}">
      <dgm:prSet/>
      <dgm:spPr/>
    </dgm:pt>
    <dgm:pt modelId="{5C6DB25C-E666-487A-9128-D4B066B117A3}">
      <dgm:prSet phldrT="[Текст]"/>
      <dgm:spPr/>
      <dgm:t>
        <a:bodyPr/>
        <a:lstStyle/>
        <a:p>
          <a:r>
            <a:rPr lang="ru-RU" b="1" dirty="0" smtClean="0"/>
            <a:t>Программы</a:t>
          </a:r>
          <a:endParaRPr lang="ru-RU" b="1" dirty="0"/>
        </a:p>
      </dgm:t>
    </dgm:pt>
    <dgm:pt modelId="{91FD9444-5992-4D4C-B7CC-DCA9135E2351}" type="parTrans" cxnId="{734F8678-8CF9-48C5-B37A-D94AB2E9CF73}">
      <dgm:prSet/>
      <dgm:spPr/>
    </dgm:pt>
    <dgm:pt modelId="{E2951B94-A251-4467-9BBF-DF846DCB73C9}" type="sibTrans" cxnId="{734F8678-8CF9-48C5-B37A-D94AB2E9CF73}">
      <dgm:prSet/>
      <dgm:spPr/>
    </dgm:pt>
    <dgm:pt modelId="{DF07D0C0-89B3-4961-83CC-E1202379D2A5}">
      <dgm:prSet phldrT="[Текст]"/>
      <dgm:spPr/>
      <dgm:t>
        <a:bodyPr/>
        <a:lstStyle/>
        <a:p>
          <a:r>
            <a:rPr lang="ru-RU" b="1" dirty="0" smtClean="0"/>
            <a:t>Обучающиеся (дети)</a:t>
          </a:r>
          <a:endParaRPr lang="ru-RU" b="1" dirty="0"/>
        </a:p>
      </dgm:t>
    </dgm:pt>
    <dgm:pt modelId="{8F78A59A-4F94-4E4D-A883-669AC2C2B7B0}" type="parTrans" cxnId="{B4677E7D-4C8F-423D-ADA3-D80C13D0070F}">
      <dgm:prSet/>
      <dgm:spPr/>
    </dgm:pt>
    <dgm:pt modelId="{D88856A0-57AA-4B00-8322-CCBE82D77444}" type="sibTrans" cxnId="{B4677E7D-4C8F-423D-ADA3-D80C13D0070F}">
      <dgm:prSet/>
      <dgm:spPr/>
    </dgm:pt>
    <dgm:pt modelId="{36108CB4-36D7-42BA-9866-0E69C8060FE5}">
      <dgm:prSet phldrT="[Текст]"/>
      <dgm:spPr/>
      <dgm:t>
        <a:bodyPr/>
        <a:lstStyle/>
        <a:p>
          <a:r>
            <a:rPr lang="ru-RU" b="1" dirty="0" smtClean="0"/>
            <a:t>Установление достоверности  данных в их абсолютных значениях    </a:t>
          </a:r>
          <a:endParaRPr lang="ru-RU" b="1" dirty="0"/>
        </a:p>
      </dgm:t>
    </dgm:pt>
    <dgm:pt modelId="{31E2F4A6-F0A8-41C0-9A62-F8B41E332C6B}" type="parTrans" cxnId="{4BE15FDD-671E-4105-A1FA-22DBADF29E7C}">
      <dgm:prSet/>
      <dgm:spPr/>
    </dgm:pt>
    <dgm:pt modelId="{B46B3DF7-7B4A-4A39-AD85-7226571D07E9}" type="sibTrans" cxnId="{4BE15FDD-671E-4105-A1FA-22DBADF29E7C}">
      <dgm:prSet/>
      <dgm:spPr/>
    </dgm:pt>
    <dgm:pt modelId="{155A8D82-29F1-4191-811B-FBB7C80DE34F}" type="pres">
      <dgm:prSet presAssocID="{E3FE4DCE-687F-4A50-9653-3B681723D87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4AFC93-0600-4DD0-A8D3-1009C9A4AE28}" type="pres">
      <dgm:prSet presAssocID="{BCE58E60-52FC-46AF-AC99-FC781E2F8BC9}" presName="compNode" presStyleCnt="0"/>
      <dgm:spPr/>
    </dgm:pt>
    <dgm:pt modelId="{5DA265F7-31CC-4EEF-869C-3C030D94D97E}" type="pres">
      <dgm:prSet presAssocID="{BCE58E60-52FC-46AF-AC99-FC781E2F8BC9}" presName="aNode" presStyleLbl="bgShp" presStyleIdx="0" presStyleCnt="3"/>
      <dgm:spPr/>
      <dgm:t>
        <a:bodyPr/>
        <a:lstStyle/>
        <a:p>
          <a:endParaRPr lang="ru-RU"/>
        </a:p>
      </dgm:t>
    </dgm:pt>
    <dgm:pt modelId="{1D9EB52D-EE51-4665-AFC4-6E45423BD5BC}" type="pres">
      <dgm:prSet presAssocID="{BCE58E60-52FC-46AF-AC99-FC781E2F8BC9}" presName="textNode" presStyleLbl="bgShp" presStyleIdx="0" presStyleCnt="3"/>
      <dgm:spPr/>
      <dgm:t>
        <a:bodyPr/>
        <a:lstStyle/>
        <a:p>
          <a:endParaRPr lang="ru-RU"/>
        </a:p>
      </dgm:t>
    </dgm:pt>
    <dgm:pt modelId="{4BB917F8-D786-4790-A7D0-0AD576BA41CB}" type="pres">
      <dgm:prSet presAssocID="{BCE58E60-52FC-46AF-AC99-FC781E2F8BC9}" presName="compChildNode" presStyleCnt="0"/>
      <dgm:spPr/>
    </dgm:pt>
    <dgm:pt modelId="{BBADD8CC-B881-467A-811A-3478F630BDBA}" type="pres">
      <dgm:prSet presAssocID="{BCE58E60-52FC-46AF-AC99-FC781E2F8BC9}" presName="theInnerList" presStyleCnt="0"/>
      <dgm:spPr/>
    </dgm:pt>
    <dgm:pt modelId="{2BEFFF98-66EA-4CC4-95CD-353EDA589F76}" type="pres">
      <dgm:prSet presAssocID="{2BF403BE-20E1-41AD-B5CE-FEE2A012F007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85F59-6D28-48B2-8B9E-B933EF3C8128}" type="pres">
      <dgm:prSet presAssocID="{2BF403BE-20E1-41AD-B5CE-FEE2A012F007}" presName="aSpace2" presStyleCnt="0"/>
      <dgm:spPr/>
    </dgm:pt>
    <dgm:pt modelId="{83D51C67-9785-4CFD-9492-7FA01C25E74A}" type="pres">
      <dgm:prSet presAssocID="{01A2D790-CA99-4977-9F5E-1714B2C641C5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0FDE7-2316-4E16-A8F4-BC8B30022BFE}" type="pres">
      <dgm:prSet presAssocID="{01A2D790-CA99-4977-9F5E-1714B2C641C5}" presName="aSpace2" presStyleCnt="0"/>
      <dgm:spPr/>
    </dgm:pt>
    <dgm:pt modelId="{51166D47-09A1-4839-A3DF-F3D03B542F22}" type="pres">
      <dgm:prSet presAssocID="{40AA4AD8-02F6-4AFB-B636-5E9BD48BD80B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53FA8-D04A-4161-9A37-70BFCFD52076}" type="pres">
      <dgm:prSet presAssocID="{40AA4AD8-02F6-4AFB-B636-5E9BD48BD80B}" presName="aSpace2" presStyleCnt="0"/>
      <dgm:spPr/>
    </dgm:pt>
    <dgm:pt modelId="{4474A792-D337-4091-8B57-C966E908B5BA}" type="pres">
      <dgm:prSet presAssocID="{2FCED045-6EE9-4624-BFD1-89909966668F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915BD-5DDB-47E9-BF53-CA3387F9F49E}" type="pres">
      <dgm:prSet presAssocID="{BCE58E60-52FC-46AF-AC99-FC781E2F8BC9}" presName="aSpace" presStyleCnt="0"/>
      <dgm:spPr/>
    </dgm:pt>
    <dgm:pt modelId="{4E99FEF2-4C2D-4618-A706-B04818988B2D}" type="pres">
      <dgm:prSet presAssocID="{7F67AAD3-BC7D-4F6F-A6F3-88CBB4F03A1E}" presName="compNode" presStyleCnt="0"/>
      <dgm:spPr/>
    </dgm:pt>
    <dgm:pt modelId="{53424EB4-3F50-4A49-B475-73BF3E9933D5}" type="pres">
      <dgm:prSet presAssocID="{7F67AAD3-BC7D-4F6F-A6F3-88CBB4F03A1E}" presName="aNode" presStyleLbl="bgShp" presStyleIdx="1" presStyleCnt="3"/>
      <dgm:spPr/>
      <dgm:t>
        <a:bodyPr/>
        <a:lstStyle/>
        <a:p>
          <a:endParaRPr lang="ru-RU"/>
        </a:p>
      </dgm:t>
    </dgm:pt>
    <dgm:pt modelId="{DE003736-D526-473C-A790-6F791AF4D76D}" type="pres">
      <dgm:prSet presAssocID="{7F67AAD3-BC7D-4F6F-A6F3-88CBB4F03A1E}" presName="textNode" presStyleLbl="bgShp" presStyleIdx="1" presStyleCnt="3"/>
      <dgm:spPr/>
      <dgm:t>
        <a:bodyPr/>
        <a:lstStyle/>
        <a:p>
          <a:endParaRPr lang="ru-RU"/>
        </a:p>
      </dgm:t>
    </dgm:pt>
    <dgm:pt modelId="{45FE6ECD-B88D-49D1-AD10-C525777A9BA4}" type="pres">
      <dgm:prSet presAssocID="{7F67AAD3-BC7D-4F6F-A6F3-88CBB4F03A1E}" presName="compChildNode" presStyleCnt="0"/>
      <dgm:spPr/>
    </dgm:pt>
    <dgm:pt modelId="{0DBFB5CA-0A18-4704-84A7-59A53F87CB2A}" type="pres">
      <dgm:prSet presAssocID="{7F67AAD3-BC7D-4F6F-A6F3-88CBB4F03A1E}" presName="theInnerList" presStyleCnt="0"/>
      <dgm:spPr/>
    </dgm:pt>
    <dgm:pt modelId="{FE178D83-5973-42B6-8BB3-5BD71F1F6670}" type="pres">
      <dgm:prSet presAssocID="{0560A956-C0A0-4D4C-8C74-BFDC7F6B778C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9292C-2045-4E9A-89A3-BCA399FF7B2C}" type="pres">
      <dgm:prSet presAssocID="{0560A956-C0A0-4D4C-8C74-BFDC7F6B778C}" presName="aSpace2" presStyleCnt="0"/>
      <dgm:spPr/>
    </dgm:pt>
    <dgm:pt modelId="{65AC0D1A-AB40-473A-A00E-3B56606B1683}" type="pres">
      <dgm:prSet presAssocID="{D0D554F8-4C45-44F9-B9AC-CA282828243D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71F1C-3938-4149-8583-7A867BE4C4B1}" type="pres">
      <dgm:prSet presAssocID="{D0D554F8-4C45-44F9-B9AC-CA282828243D}" presName="aSpace2" presStyleCnt="0"/>
      <dgm:spPr/>
    </dgm:pt>
    <dgm:pt modelId="{E7DD4DE7-AF92-448D-89E6-FACB9D7FE583}" type="pres">
      <dgm:prSet presAssocID="{5C6DB25C-E666-487A-9128-D4B066B117A3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F5051-B58F-43FC-A4C0-D29776C998B5}" type="pres">
      <dgm:prSet presAssocID="{5C6DB25C-E666-487A-9128-D4B066B117A3}" presName="aSpace2" presStyleCnt="0"/>
      <dgm:spPr/>
    </dgm:pt>
    <dgm:pt modelId="{4CCC8BC1-76EC-472E-A246-797B12098C6B}" type="pres">
      <dgm:prSet presAssocID="{DF07D0C0-89B3-4961-83CC-E1202379D2A5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F56C0-8205-4FF5-B6D2-1D7790E70D88}" type="pres">
      <dgm:prSet presAssocID="{7F67AAD3-BC7D-4F6F-A6F3-88CBB4F03A1E}" presName="aSpace" presStyleCnt="0"/>
      <dgm:spPr/>
    </dgm:pt>
    <dgm:pt modelId="{62DAE6AC-2B36-4C6A-AB93-997140F55569}" type="pres">
      <dgm:prSet presAssocID="{6A018BD2-CDC0-4C47-A2D9-85CD5CE541CA}" presName="compNode" presStyleCnt="0"/>
      <dgm:spPr/>
    </dgm:pt>
    <dgm:pt modelId="{DCF06EA2-18B3-4EF0-AD66-5019DC4765D8}" type="pres">
      <dgm:prSet presAssocID="{6A018BD2-CDC0-4C47-A2D9-85CD5CE541CA}" presName="aNode" presStyleLbl="bgShp" presStyleIdx="2" presStyleCnt="3"/>
      <dgm:spPr/>
      <dgm:t>
        <a:bodyPr/>
        <a:lstStyle/>
        <a:p>
          <a:endParaRPr lang="ru-RU"/>
        </a:p>
      </dgm:t>
    </dgm:pt>
    <dgm:pt modelId="{4BC120F4-997D-4498-A6B0-AE65D1CBF67E}" type="pres">
      <dgm:prSet presAssocID="{6A018BD2-CDC0-4C47-A2D9-85CD5CE541CA}" presName="textNode" presStyleLbl="bgShp" presStyleIdx="2" presStyleCnt="3"/>
      <dgm:spPr/>
      <dgm:t>
        <a:bodyPr/>
        <a:lstStyle/>
        <a:p>
          <a:endParaRPr lang="ru-RU"/>
        </a:p>
      </dgm:t>
    </dgm:pt>
    <dgm:pt modelId="{F861E64D-4C79-4321-9806-24F93F04622D}" type="pres">
      <dgm:prSet presAssocID="{6A018BD2-CDC0-4C47-A2D9-85CD5CE541CA}" presName="compChildNode" presStyleCnt="0"/>
      <dgm:spPr/>
    </dgm:pt>
    <dgm:pt modelId="{B90651B8-409B-4378-A784-DB834A8218D1}" type="pres">
      <dgm:prSet presAssocID="{6A018BD2-CDC0-4C47-A2D9-85CD5CE541CA}" presName="theInnerList" presStyleCnt="0"/>
      <dgm:spPr/>
    </dgm:pt>
    <dgm:pt modelId="{9A532848-632A-436A-969E-17D603A0CAAB}" type="pres">
      <dgm:prSet presAssocID="{698486D3-7DCE-4EF4-83E4-B9ECF76687C6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94C4D-42E5-4908-AD7B-DFB116692B4D}" type="pres">
      <dgm:prSet presAssocID="{698486D3-7DCE-4EF4-83E4-B9ECF76687C6}" presName="aSpace2" presStyleCnt="0"/>
      <dgm:spPr/>
    </dgm:pt>
    <dgm:pt modelId="{AAB5EF5F-B3AA-4CF3-AD8F-FCB33E0CBC1F}" type="pres">
      <dgm:prSet presAssocID="{B8AD764B-1EA9-452E-B059-4AA258036826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DA045-813E-49FD-887E-97C8E2C62D4F}" type="pres">
      <dgm:prSet presAssocID="{B8AD764B-1EA9-452E-B059-4AA258036826}" presName="aSpace2" presStyleCnt="0"/>
      <dgm:spPr/>
    </dgm:pt>
    <dgm:pt modelId="{3CDF631F-EC15-431B-90B6-0DE5932B384D}" type="pres">
      <dgm:prSet presAssocID="{36108CB4-36D7-42BA-9866-0E69C8060FE5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E4B190-0A82-4CDD-B2DB-1013732A9EDA}" srcId="{BCE58E60-52FC-46AF-AC99-FC781E2F8BC9}" destId="{2BF403BE-20E1-41AD-B5CE-FEE2A012F007}" srcOrd="0" destOrd="0" parTransId="{2BA3582C-A4AC-4D67-AE84-74D93AC211CE}" sibTransId="{30ACE2E2-8FA4-4A52-A614-CB8610F61960}"/>
    <dgm:cxn modelId="{402D5447-04CB-47DB-83BB-46E42E53DF39}" type="presOf" srcId="{DF07D0C0-89B3-4961-83CC-E1202379D2A5}" destId="{4CCC8BC1-76EC-472E-A246-797B12098C6B}" srcOrd="0" destOrd="0" presId="urn:microsoft.com/office/officeart/2005/8/layout/lProcess2"/>
    <dgm:cxn modelId="{F94AB3DD-570B-4BB6-A7FD-C7CEEF8DF39A}" type="presOf" srcId="{6A018BD2-CDC0-4C47-A2D9-85CD5CE541CA}" destId="{DCF06EA2-18B3-4EF0-AD66-5019DC4765D8}" srcOrd="0" destOrd="0" presId="urn:microsoft.com/office/officeart/2005/8/layout/lProcess2"/>
    <dgm:cxn modelId="{B8A86905-6ADF-4A61-B7E5-EECE3720D81F}" type="presOf" srcId="{2BF403BE-20E1-41AD-B5CE-FEE2A012F007}" destId="{2BEFFF98-66EA-4CC4-95CD-353EDA589F76}" srcOrd="0" destOrd="0" presId="urn:microsoft.com/office/officeart/2005/8/layout/lProcess2"/>
    <dgm:cxn modelId="{734F8678-8CF9-48C5-B37A-D94AB2E9CF73}" srcId="{7F67AAD3-BC7D-4F6F-A6F3-88CBB4F03A1E}" destId="{5C6DB25C-E666-487A-9128-D4B066B117A3}" srcOrd="2" destOrd="0" parTransId="{91FD9444-5992-4D4C-B7CC-DCA9135E2351}" sibTransId="{E2951B94-A251-4467-9BBF-DF846DCB73C9}"/>
    <dgm:cxn modelId="{7143E252-ABD5-4B5F-BA67-DB43B1EE98B9}" type="presOf" srcId="{01A2D790-CA99-4977-9F5E-1714B2C641C5}" destId="{83D51C67-9785-4CFD-9492-7FA01C25E74A}" srcOrd="0" destOrd="0" presId="urn:microsoft.com/office/officeart/2005/8/layout/lProcess2"/>
    <dgm:cxn modelId="{CD1ECB6B-23DA-479B-8642-905C2D7F01A9}" type="presOf" srcId="{0560A956-C0A0-4D4C-8C74-BFDC7F6B778C}" destId="{FE178D83-5973-42B6-8BB3-5BD71F1F6670}" srcOrd="0" destOrd="0" presId="urn:microsoft.com/office/officeart/2005/8/layout/lProcess2"/>
    <dgm:cxn modelId="{18C59B62-0192-4CD2-A132-646ACCDCADEE}" srcId="{E3FE4DCE-687F-4A50-9653-3B681723D87C}" destId="{6A018BD2-CDC0-4C47-A2D9-85CD5CE541CA}" srcOrd="2" destOrd="0" parTransId="{2D01A0C1-FF0E-4729-BB63-0F068BF513A4}" sibTransId="{D0BBD6A9-703D-4058-8127-B0105A03D8B1}"/>
    <dgm:cxn modelId="{E69E7FC1-1008-489C-97D0-B96D6A5734CD}" srcId="{7F67AAD3-BC7D-4F6F-A6F3-88CBB4F03A1E}" destId="{0560A956-C0A0-4D4C-8C74-BFDC7F6B778C}" srcOrd="0" destOrd="0" parTransId="{C529CC5F-AF12-4A6E-8E38-F1739627185A}" sibTransId="{66F7729D-0E08-489E-BA3A-EB87A9DC064F}"/>
    <dgm:cxn modelId="{EC82DBA2-E4AA-48D8-A277-BE55D6E5742C}" srcId="{6A018BD2-CDC0-4C47-A2D9-85CD5CE541CA}" destId="{698486D3-7DCE-4EF4-83E4-B9ECF76687C6}" srcOrd="0" destOrd="0" parTransId="{2380E739-A575-4628-93C4-58E016375DD8}" sibTransId="{6D02E288-CBF2-49B0-8FC7-0A14B2356BD4}"/>
    <dgm:cxn modelId="{7FBBB30B-A2F0-4546-A5B7-2A05C624FBE1}" srcId="{7F67AAD3-BC7D-4F6F-A6F3-88CBB4F03A1E}" destId="{D0D554F8-4C45-44F9-B9AC-CA282828243D}" srcOrd="1" destOrd="0" parTransId="{51B57F14-F5B1-435A-ACEF-ABE7D9DAA6EF}" sibTransId="{F2610CE5-22E3-421F-A396-93D685CB39BD}"/>
    <dgm:cxn modelId="{BE1ED41E-E20F-42BC-9FF0-22961BD2E86C}" type="presOf" srcId="{40AA4AD8-02F6-4AFB-B636-5E9BD48BD80B}" destId="{51166D47-09A1-4839-A3DF-F3D03B542F22}" srcOrd="0" destOrd="0" presId="urn:microsoft.com/office/officeart/2005/8/layout/lProcess2"/>
    <dgm:cxn modelId="{373CA84D-FDFA-4C4A-AA3D-2FEA700A8A10}" srcId="{E3FE4DCE-687F-4A50-9653-3B681723D87C}" destId="{BCE58E60-52FC-46AF-AC99-FC781E2F8BC9}" srcOrd="0" destOrd="0" parTransId="{72348A07-4F92-401A-870A-E3DA43C1D9C6}" sibTransId="{7ACB32A2-CD90-4FFA-A884-8ACD08E3114F}"/>
    <dgm:cxn modelId="{F4645630-F780-4AE8-B187-408F321DF613}" srcId="{6A018BD2-CDC0-4C47-A2D9-85CD5CE541CA}" destId="{B8AD764B-1EA9-452E-B059-4AA258036826}" srcOrd="1" destOrd="0" parTransId="{45B9F9DD-F8AC-430A-9DB7-4BE6E2B9013F}" sibTransId="{3E8F980B-67C7-4252-BA91-C2817C2F25A9}"/>
    <dgm:cxn modelId="{7737E2D1-C5CF-4B5E-83AF-A24AF1C077A0}" type="presOf" srcId="{7F67AAD3-BC7D-4F6F-A6F3-88CBB4F03A1E}" destId="{DE003736-D526-473C-A790-6F791AF4D76D}" srcOrd="1" destOrd="0" presId="urn:microsoft.com/office/officeart/2005/8/layout/lProcess2"/>
    <dgm:cxn modelId="{4BE15FDD-671E-4105-A1FA-22DBADF29E7C}" srcId="{6A018BD2-CDC0-4C47-A2D9-85CD5CE541CA}" destId="{36108CB4-36D7-42BA-9866-0E69C8060FE5}" srcOrd="2" destOrd="0" parTransId="{31E2F4A6-F0A8-41C0-9A62-F8B41E332C6B}" sibTransId="{B46B3DF7-7B4A-4A39-AD85-7226571D07E9}"/>
    <dgm:cxn modelId="{B4677E7D-4C8F-423D-ADA3-D80C13D0070F}" srcId="{7F67AAD3-BC7D-4F6F-A6F3-88CBB4F03A1E}" destId="{DF07D0C0-89B3-4961-83CC-E1202379D2A5}" srcOrd="3" destOrd="0" parTransId="{8F78A59A-4F94-4E4D-A883-669AC2C2B7B0}" sibTransId="{D88856A0-57AA-4B00-8322-CCBE82D77444}"/>
    <dgm:cxn modelId="{83516CC1-1447-441A-BADC-609231607996}" type="presOf" srcId="{698486D3-7DCE-4EF4-83E4-B9ECF76687C6}" destId="{9A532848-632A-436A-969E-17D603A0CAAB}" srcOrd="0" destOrd="0" presId="urn:microsoft.com/office/officeart/2005/8/layout/lProcess2"/>
    <dgm:cxn modelId="{4D693ADC-574D-4F69-82DC-02D8D891873D}" srcId="{BCE58E60-52FC-46AF-AC99-FC781E2F8BC9}" destId="{40AA4AD8-02F6-4AFB-B636-5E9BD48BD80B}" srcOrd="2" destOrd="0" parTransId="{66038729-DE67-47BA-809E-A7F1DE478A8F}" sibTransId="{28228F7C-111D-48F8-BE2E-C3EFC494A5E8}"/>
    <dgm:cxn modelId="{8287158B-2420-40F0-B501-6AE6E2508391}" type="presOf" srcId="{6A018BD2-CDC0-4C47-A2D9-85CD5CE541CA}" destId="{4BC120F4-997D-4498-A6B0-AE65D1CBF67E}" srcOrd="1" destOrd="0" presId="urn:microsoft.com/office/officeart/2005/8/layout/lProcess2"/>
    <dgm:cxn modelId="{EE4090E9-7F70-4BEC-805D-081E421483BD}" type="presOf" srcId="{7F67AAD3-BC7D-4F6F-A6F3-88CBB4F03A1E}" destId="{53424EB4-3F50-4A49-B475-73BF3E9933D5}" srcOrd="0" destOrd="0" presId="urn:microsoft.com/office/officeart/2005/8/layout/lProcess2"/>
    <dgm:cxn modelId="{7A74E563-B446-4D5B-8113-C992BC41EA65}" type="presOf" srcId="{D0D554F8-4C45-44F9-B9AC-CA282828243D}" destId="{65AC0D1A-AB40-473A-A00E-3B56606B1683}" srcOrd="0" destOrd="0" presId="urn:microsoft.com/office/officeart/2005/8/layout/lProcess2"/>
    <dgm:cxn modelId="{6E6E1949-C7B1-4BCD-BDB5-AB2FEBB38724}" type="presOf" srcId="{BCE58E60-52FC-46AF-AC99-FC781E2F8BC9}" destId="{1D9EB52D-EE51-4665-AFC4-6E45423BD5BC}" srcOrd="1" destOrd="0" presId="urn:microsoft.com/office/officeart/2005/8/layout/lProcess2"/>
    <dgm:cxn modelId="{676D0F83-A32C-4AAE-851E-FEBCBCDCDE80}" type="presOf" srcId="{B8AD764B-1EA9-452E-B059-4AA258036826}" destId="{AAB5EF5F-B3AA-4CF3-AD8F-FCB33E0CBC1F}" srcOrd="0" destOrd="0" presId="urn:microsoft.com/office/officeart/2005/8/layout/lProcess2"/>
    <dgm:cxn modelId="{35BEBEA3-8F75-41C5-BEA0-4F7CF572FE87}" type="presOf" srcId="{2FCED045-6EE9-4624-BFD1-89909966668F}" destId="{4474A792-D337-4091-8B57-C966E908B5BA}" srcOrd="0" destOrd="0" presId="urn:microsoft.com/office/officeart/2005/8/layout/lProcess2"/>
    <dgm:cxn modelId="{E7389211-3658-495B-A824-74679376E503}" srcId="{E3FE4DCE-687F-4A50-9653-3B681723D87C}" destId="{7F67AAD3-BC7D-4F6F-A6F3-88CBB4F03A1E}" srcOrd="1" destOrd="0" parTransId="{CE343351-6281-4008-8977-CECDE6B9E919}" sibTransId="{3EF8B4BB-E909-403D-8A4A-DE786D2AA41E}"/>
    <dgm:cxn modelId="{276748D0-06D2-4EEC-A274-7B5C17DF019B}" type="presOf" srcId="{5C6DB25C-E666-487A-9128-D4B066B117A3}" destId="{E7DD4DE7-AF92-448D-89E6-FACB9D7FE583}" srcOrd="0" destOrd="0" presId="urn:microsoft.com/office/officeart/2005/8/layout/lProcess2"/>
    <dgm:cxn modelId="{B192E823-0FFC-4C21-A949-A7E18FE25732}" type="presOf" srcId="{36108CB4-36D7-42BA-9866-0E69C8060FE5}" destId="{3CDF631F-EC15-431B-90B6-0DE5932B384D}" srcOrd="0" destOrd="0" presId="urn:microsoft.com/office/officeart/2005/8/layout/lProcess2"/>
    <dgm:cxn modelId="{11ADA9A0-8F16-46D1-A18E-CE2A5384C5DC}" type="presOf" srcId="{E3FE4DCE-687F-4A50-9653-3B681723D87C}" destId="{155A8D82-29F1-4191-811B-FBB7C80DE34F}" srcOrd="0" destOrd="0" presId="urn:microsoft.com/office/officeart/2005/8/layout/lProcess2"/>
    <dgm:cxn modelId="{D9507ECC-D108-4FCA-A3C6-DC89E50F76A7}" srcId="{BCE58E60-52FC-46AF-AC99-FC781E2F8BC9}" destId="{01A2D790-CA99-4977-9F5E-1714B2C641C5}" srcOrd="1" destOrd="0" parTransId="{285A27FB-24CE-4F9A-97B1-FC8152A568D5}" sibTransId="{56DBAC3D-CC13-496E-9B5F-2DA0B2FB8EA5}"/>
    <dgm:cxn modelId="{7F068631-3E38-49C2-8D93-D052D8B785E7}" srcId="{BCE58E60-52FC-46AF-AC99-FC781E2F8BC9}" destId="{2FCED045-6EE9-4624-BFD1-89909966668F}" srcOrd="3" destOrd="0" parTransId="{7A744FA3-9080-41B7-96FD-384D6923E863}" sibTransId="{CB36FBEE-8267-4653-A95C-6863AB9C9A68}"/>
    <dgm:cxn modelId="{4CF128A9-CC5E-4F09-994C-B8CB37EED140}" type="presOf" srcId="{BCE58E60-52FC-46AF-AC99-FC781E2F8BC9}" destId="{5DA265F7-31CC-4EEF-869C-3C030D94D97E}" srcOrd="0" destOrd="0" presId="urn:microsoft.com/office/officeart/2005/8/layout/lProcess2"/>
    <dgm:cxn modelId="{646FAA68-2D5F-4C76-AD2B-D7012C72BC36}" type="presParOf" srcId="{155A8D82-29F1-4191-811B-FBB7C80DE34F}" destId="{D44AFC93-0600-4DD0-A8D3-1009C9A4AE28}" srcOrd="0" destOrd="0" presId="urn:microsoft.com/office/officeart/2005/8/layout/lProcess2"/>
    <dgm:cxn modelId="{D3A5EE52-02E8-42D4-A539-D231BC564B47}" type="presParOf" srcId="{D44AFC93-0600-4DD0-A8D3-1009C9A4AE28}" destId="{5DA265F7-31CC-4EEF-869C-3C030D94D97E}" srcOrd="0" destOrd="0" presId="urn:microsoft.com/office/officeart/2005/8/layout/lProcess2"/>
    <dgm:cxn modelId="{7EADA304-BFB0-45FE-9FA7-CC983D5798E4}" type="presParOf" srcId="{D44AFC93-0600-4DD0-A8D3-1009C9A4AE28}" destId="{1D9EB52D-EE51-4665-AFC4-6E45423BD5BC}" srcOrd="1" destOrd="0" presId="urn:microsoft.com/office/officeart/2005/8/layout/lProcess2"/>
    <dgm:cxn modelId="{01003568-6758-473B-BB34-36FF90E41003}" type="presParOf" srcId="{D44AFC93-0600-4DD0-A8D3-1009C9A4AE28}" destId="{4BB917F8-D786-4790-A7D0-0AD576BA41CB}" srcOrd="2" destOrd="0" presId="urn:microsoft.com/office/officeart/2005/8/layout/lProcess2"/>
    <dgm:cxn modelId="{600941BD-8550-415F-9C3F-68B26820EA7C}" type="presParOf" srcId="{4BB917F8-D786-4790-A7D0-0AD576BA41CB}" destId="{BBADD8CC-B881-467A-811A-3478F630BDBA}" srcOrd="0" destOrd="0" presId="urn:microsoft.com/office/officeart/2005/8/layout/lProcess2"/>
    <dgm:cxn modelId="{5DBE8E33-B480-4E5E-AD6C-242C47E64376}" type="presParOf" srcId="{BBADD8CC-B881-467A-811A-3478F630BDBA}" destId="{2BEFFF98-66EA-4CC4-95CD-353EDA589F76}" srcOrd="0" destOrd="0" presId="urn:microsoft.com/office/officeart/2005/8/layout/lProcess2"/>
    <dgm:cxn modelId="{71CB9444-A7D4-412E-889B-FA9A2D89EA29}" type="presParOf" srcId="{BBADD8CC-B881-467A-811A-3478F630BDBA}" destId="{C5A85F59-6D28-48B2-8B9E-B933EF3C8128}" srcOrd="1" destOrd="0" presId="urn:microsoft.com/office/officeart/2005/8/layout/lProcess2"/>
    <dgm:cxn modelId="{3D8BD064-02B0-4152-B8F1-4A610B3B23BB}" type="presParOf" srcId="{BBADD8CC-B881-467A-811A-3478F630BDBA}" destId="{83D51C67-9785-4CFD-9492-7FA01C25E74A}" srcOrd="2" destOrd="0" presId="urn:microsoft.com/office/officeart/2005/8/layout/lProcess2"/>
    <dgm:cxn modelId="{EBFCF089-C5F1-4C78-B2BD-9F6ECDE9959B}" type="presParOf" srcId="{BBADD8CC-B881-467A-811A-3478F630BDBA}" destId="{5D50FDE7-2316-4E16-A8F4-BC8B30022BFE}" srcOrd="3" destOrd="0" presId="urn:microsoft.com/office/officeart/2005/8/layout/lProcess2"/>
    <dgm:cxn modelId="{191F2DF0-9069-488C-8C07-E08BE5284060}" type="presParOf" srcId="{BBADD8CC-B881-467A-811A-3478F630BDBA}" destId="{51166D47-09A1-4839-A3DF-F3D03B542F22}" srcOrd="4" destOrd="0" presId="urn:microsoft.com/office/officeart/2005/8/layout/lProcess2"/>
    <dgm:cxn modelId="{456CA195-8290-48FF-A23A-D22664BE3698}" type="presParOf" srcId="{BBADD8CC-B881-467A-811A-3478F630BDBA}" destId="{54153FA8-D04A-4161-9A37-70BFCFD52076}" srcOrd="5" destOrd="0" presId="urn:microsoft.com/office/officeart/2005/8/layout/lProcess2"/>
    <dgm:cxn modelId="{36867019-F53F-4676-9BE4-A44D80331857}" type="presParOf" srcId="{BBADD8CC-B881-467A-811A-3478F630BDBA}" destId="{4474A792-D337-4091-8B57-C966E908B5BA}" srcOrd="6" destOrd="0" presId="urn:microsoft.com/office/officeart/2005/8/layout/lProcess2"/>
    <dgm:cxn modelId="{E6DBAC08-555B-454F-898F-34879EA76CD1}" type="presParOf" srcId="{155A8D82-29F1-4191-811B-FBB7C80DE34F}" destId="{0AC915BD-5DDB-47E9-BF53-CA3387F9F49E}" srcOrd="1" destOrd="0" presId="urn:microsoft.com/office/officeart/2005/8/layout/lProcess2"/>
    <dgm:cxn modelId="{A7974035-F888-4035-B2BE-907F3E9CD12B}" type="presParOf" srcId="{155A8D82-29F1-4191-811B-FBB7C80DE34F}" destId="{4E99FEF2-4C2D-4618-A706-B04818988B2D}" srcOrd="2" destOrd="0" presId="urn:microsoft.com/office/officeart/2005/8/layout/lProcess2"/>
    <dgm:cxn modelId="{8856CA30-3443-49F1-98B4-11F5C82644BE}" type="presParOf" srcId="{4E99FEF2-4C2D-4618-A706-B04818988B2D}" destId="{53424EB4-3F50-4A49-B475-73BF3E9933D5}" srcOrd="0" destOrd="0" presId="urn:microsoft.com/office/officeart/2005/8/layout/lProcess2"/>
    <dgm:cxn modelId="{25DA2A0F-CDDC-445F-9909-E836DAE79753}" type="presParOf" srcId="{4E99FEF2-4C2D-4618-A706-B04818988B2D}" destId="{DE003736-D526-473C-A790-6F791AF4D76D}" srcOrd="1" destOrd="0" presId="urn:microsoft.com/office/officeart/2005/8/layout/lProcess2"/>
    <dgm:cxn modelId="{390C6FA0-900D-43AE-8570-789E25B2DC4E}" type="presParOf" srcId="{4E99FEF2-4C2D-4618-A706-B04818988B2D}" destId="{45FE6ECD-B88D-49D1-AD10-C525777A9BA4}" srcOrd="2" destOrd="0" presId="urn:microsoft.com/office/officeart/2005/8/layout/lProcess2"/>
    <dgm:cxn modelId="{E630BCB7-2D54-4189-BE3B-0F887B8E5465}" type="presParOf" srcId="{45FE6ECD-B88D-49D1-AD10-C525777A9BA4}" destId="{0DBFB5CA-0A18-4704-84A7-59A53F87CB2A}" srcOrd="0" destOrd="0" presId="urn:microsoft.com/office/officeart/2005/8/layout/lProcess2"/>
    <dgm:cxn modelId="{6DD2237A-7D72-46D1-A6AB-581D96A8135F}" type="presParOf" srcId="{0DBFB5CA-0A18-4704-84A7-59A53F87CB2A}" destId="{FE178D83-5973-42B6-8BB3-5BD71F1F6670}" srcOrd="0" destOrd="0" presId="urn:microsoft.com/office/officeart/2005/8/layout/lProcess2"/>
    <dgm:cxn modelId="{D81EA503-457C-4908-A82F-CA6DA1CCFC7C}" type="presParOf" srcId="{0DBFB5CA-0A18-4704-84A7-59A53F87CB2A}" destId="{F079292C-2045-4E9A-89A3-BCA399FF7B2C}" srcOrd="1" destOrd="0" presId="urn:microsoft.com/office/officeart/2005/8/layout/lProcess2"/>
    <dgm:cxn modelId="{53E198B1-7CAF-41C2-8616-C4951524A51E}" type="presParOf" srcId="{0DBFB5CA-0A18-4704-84A7-59A53F87CB2A}" destId="{65AC0D1A-AB40-473A-A00E-3B56606B1683}" srcOrd="2" destOrd="0" presId="urn:microsoft.com/office/officeart/2005/8/layout/lProcess2"/>
    <dgm:cxn modelId="{CE881FED-6301-425C-AB1D-477C71F96631}" type="presParOf" srcId="{0DBFB5CA-0A18-4704-84A7-59A53F87CB2A}" destId="{4BF71F1C-3938-4149-8583-7A867BE4C4B1}" srcOrd="3" destOrd="0" presId="urn:microsoft.com/office/officeart/2005/8/layout/lProcess2"/>
    <dgm:cxn modelId="{EF1DB615-7F27-4238-AC10-CCBF68CBE321}" type="presParOf" srcId="{0DBFB5CA-0A18-4704-84A7-59A53F87CB2A}" destId="{E7DD4DE7-AF92-448D-89E6-FACB9D7FE583}" srcOrd="4" destOrd="0" presId="urn:microsoft.com/office/officeart/2005/8/layout/lProcess2"/>
    <dgm:cxn modelId="{623C6F4E-D46D-4C38-A35C-F8F411B01E12}" type="presParOf" srcId="{0DBFB5CA-0A18-4704-84A7-59A53F87CB2A}" destId="{4AEF5051-B58F-43FC-A4C0-D29776C998B5}" srcOrd="5" destOrd="0" presId="urn:microsoft.com/office/officeart/2005/8/layout/lProcess2"/>
    <dgm:cxn modelId="{856E10EE-09FA-42DF-A2AF-7825E2A429E8}" type="presParOf" srcId="{0DBFB5CA-0A18-4704-84A7-59A53F87CB2A}" destId="{4CCC8BC1-76EC-472E-A246-797B12098C6B}" srcOrd="6" destOrd="0" presId="urn:microsoft.com/office/officeart/2005/8/layout/lProcess2"/>
    <dgm:cxn modelId="{1283ADC9-B9DE-405D-B0D9-DCEEF7A0D53A}" type="presParOf" srcId="{155A8D82-29F1-4191-811B-FBB7C80DE34F}" destId="{DF9F56C0-8205-4FF5-B6D2-1D7790E70D88}" srcOrd="3" destOrd="0" presId="urn:microsoft.com/office/officeart/2005/8/layout/lProcess2"/>
    <dgm:cxn modelId="{AD32BB0D-4FAE-40AC-BA61-7AF9E1751182}" type="presParOf" srcId="{155A8D82-29F1-4191-811B-FBB7C80DE34F}" destId="{62DAE6AC-2B36-4C6A-AB93-997140F55569}" srcOrd="4" destOrd="0" presId="urn:microsoft.com/office/officeart/2005/8/layout/lProcess2"/>
    <dgm:cxn modelId="{0EA6021A-C445-4FAF-999C-BC322DD67A8D}" type="presParOf" srcId="{62DAE6AC-2B36-4C6A-AB93-997140F55569}" destId="{DCF06EA2-18B3-4EF0-AD66-5019DC4765D8}" srcOrd="0" destOrd="0" presId="urn:microsoft.com/office/officeart/2005/8/layout/lProcess2"/>
    <dgm:cxn modelId="{2CBC8582-3C32-49FB-85D5-8544B500BF7D}" type="presParOf" srcId="{62DAE6AC-2B36-4C6A-AB93-997140F55569}" destId="{4BC120F4-997D-4498-A6B0-AE65D1CBF67E}" srcOrd="1" destOrd="0" presId="urn:microsoft.com/office/officeart/2005/8/layout/lProcess2"/>
    <dgm:cxn modelId="{7825417B-4687-4567-AFB4-8FB60E8BAD96}" type="presParOf" srcId="{62DAE6AC-2B36-4C6A-AB93-997140F55569}" destId="{F861E64D-4C79-4321-9806-24F93F04622D}" srcOrd="2" destOrd="0" presId="urn:microsoft.com/office/officeart/2005/8/layout/lProcess2"/>
    <dgm:cxn modelId="{90566B64-B511-4A2A-84BB-3F6568D9879C}" type="presParOf" srcId="{F861E64D-4C79-4321-9806-24F93F04622D}" destId="{B90651B8-409B-4378-A784-DB834A8218D1}" srcOrd="0" destOrd="0" presId="urn:microsoft.com/office/officeart/2005/8/layout/lProcess2"/>
    <dgm:cxn modelId="{A8581106-781B-4A9E-AD36-B3CFB43FF737}" type="presParOf" srcId="{B90651B8-409B-4378-A784-DB834A8218D1}" destId="{9A532848-632A-436A-969E-17D603A0CAAB}" srcOrd="0" destOrd="0" presId="urn:microsoft.com/office/officeart/2005/8/layout/lProcess2"/>
    <dgm:cxn modelId="{C4529E5E-0CD6-4B59-9DA2-70226F8C3759}" type="presParOf" srcId="{B90651B8-409B-4378-A784-DB834A8218D1}" destId="{74094C4D-42E5-4908-AD7B-DFB116692B4D}" srcOrd="1" destOrd="0" presId="urn:microsoft.com/office/officeart/2005/8/layout/lProcess2"/>
    <dgm:cxn modelId="{4A97EE11-E393-4277-926C-C637918B3B7D}" type="presParOf" srcId="{B90651B8-409B-4378-A784-DB834A8218D1}" destId="{AAB5EF5F-B3AA-4CF3-AD8F-FCB33E0CBC1F}" srcOrd="2" destOrd="0" presId="urn:microsoft.com/office/officeart/2005/8/layout/lProcess2"/>
    <dgm:cxn modelId="{C786EE49-5995-4722-A8F2-1C938419A669}" type="presParOf" srcId="{B90651B8-409B-4378-A784-DB834A8218D1}" destId="{EDFDA045-813E-49FD-887E-97C8E2C62D4F}" srcOrd="3" destOrd="0" presId="urn:microsoft.com/office/officeart/2005/8/layout/lProcess2"/>
    <dgm:cxn modelId="{46D55160-8532-465D-A695-618DCC7EDC9D}" type="presParOf" srcId="{B90651B8-409B-4378-A784-DB834A8218D1}" destId="{3CDF631F-EC15-431B-90B6-0DE5932B384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E609CA-EC95-418A-9DCD-379F4AE03E2B}" type="doc">
      <dgm:prSet loTypeId="urn:microsoft.com/office/officeart/2005/8/layout/hList6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24EB7E5-5F33-424B-A0A1-CDEC4616A1D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Ручная загрузка и сборка данных</a:t>
          </a:r>
          <a:endParaRPr lang="ru-RU" b="1" dirty="0">
            <a:solidFill>
              <a:schemeClr val="tx1"/>
            </a:solidFill>
          </a:endParaRPr>
        </a:p>
      </dgm:t>
    </dgm:pt>
    <dgm:pt modelId="{FD197D10-504E-4CB2-B48E-658E3417D1EE}" type="parTrans" cxnId="{37C7AB07-D13D-454B-AC83-172E4AC54CE2}">
      <dgm:prSet/>
      <dgm:spPr/>
      <dgm:t>
        <a:bodyPr/>
        <a:lstStyle/>
        <a:p>
          <a:endParaRPr lang="ru-RU"/>
        </a:p>
      </dgm:t>
    </dgm:pt>
    <dgm:pt modelId="{252F4833-02C5-4002-8884-7424F0ED289A}" type="sibTrans" cxnId="{37C7AB07-D13D-454B-AC83-172E4AC54CE2}">
      <dgm:prSet/>
      <dgm:spPr/>
      <dgm:t>
        <a:bodyPr/>
        <a:lstStyle/>
        <a:p>
          <a:endParaRPr lang="ru-RU"/>
        </a:p>
      </dgm:t>
    </dgm:pt>
    <dgm:pt modelId="{EDD23E4E-ED3F-4BDB-B09D-CC9D9E954AE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Невозможность установления корреляции  данных между региональным навигатором и официальными сайтами организаций</a:t>
          </a:r>
          <a:endParaRPr lang="ru-RU" b="1" dirty="0">
            <a:solidFill>
              <a:schemeClr val="tx1"/>
            </a:solidFill>
          </a:endParaRPr>
        </a:p>
      </dgm:t>
    </dgm:pt>
    <dgm:pt modelId="{6E6C1BE1-9A05-443E-A9E4-D2F46E5E4844}" type="parTrans" cxnId="{B7BAD95D-8CDF-4039-8E52-2CAE3EC84E5D}">
      <dgm:prSet/>
      <dgm:spPr/>
      <dgm:t>
        <a:bodyPr/>
        <a:lstStyle/>
        <a:p>
          <a:endParaRPr lang="ru-RU"/>
        </a:p>
      </dgm:t>
    </dgm:pt>
    <dgm:pt modelId="{A342AAAE-FCE6-40E1-BFE7-8F187DD9E006}" type="sibTrans" cxnId="{B7BAD95D-8CDF-4039-8E52-2CAE3EC84E5D}">
      <dgm:prSet/>
      <dgm:spPr/>
      <dgm:t>
        <a:bodyPr/>
        <a:lstStyle/>
        <a:p>
          <a:endParaRPr lang="ru-RU"/>
        </a:p>
      </dgm:t>
    </dgm:pt>
    <dgm:pt modelId="{3E554F6B-AB9C-4B7C-935B-C15B3598DCD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Разрывы коммуникации  между родителями, организациями, муниципалитетами, региональными органами управления в сфере образования</a:t>
          </a:r>
          <a:endParaRPr lang="ru-RU" b="1" dirty="0">
            <a:solidFill>
              <a:schemeClr val="tx1"/>
            </a:solidFill>
          </a:endParaRPr>
        </a:p>
      </dgm:t>
    </dgm:pt>
    <dgm:pt modelId="{96398741-B47B-4A70-8A92-450DA0A0DDC4}" type="parTrans" cxnId="{A32FF55D-CF46-451D-A424-D74A98AA4CF2}">
      <dgm:prSet/>
      <dgm:spPr/>
      <dgm:t>
        <a:bodyPr/>
        <a:lstStyle/>
        <a:p>
          <a:endParaRPr lang="ru-RU"/>
        </a:p>
      </dgm:t>
    </dgm:pt>
    <dgm:pt modelId="{121C31AF-C6B3-4AA1-8090-2C7C1B0BC836}" type="sibTrans" cxnId="{A32FF55D-CF46-451D-A424-D74A98AA4CF2}">
      <dgm:prSet/>
      <dgm:spPr/>
      <dgm:t>
        <a:bodyPr/>
        <a:lstStyle/>
        <a:p>
          <a:endParaRPr lang="ru-RU"/>
        </a:p>
      </dgm:t>
    </dgm:pt>
    <dgm:pt modelId="{6B00D42C-E204-4120-BBA2-556AB2EDA65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Межведомственные барьеры (образование, культура, спорт) на единой территории</a:t>
          </a:r>
          <a:endParaRPr lang="ru-RU" b="1" dirty="0">
            <a:solidFill>
              <a:schemeClr val="tx1"/>
            </a:solidFill>
          </a:endParaRPr>
        </a:p>
      </dgm:t>
    </dgm:pt>
    <dgm:pt modelId="{188AD840-F71C-496E-96C9-E012F530D50B}" type="parTrans" cxnId="{B8192B90-8FBA-469E-AF9A-A4AEA70F76AA}">
      <dgm:prSet/>
      <dgm:spPr/>
      <dgm:t>
        <a:bodyPr/>
        <a:lstStyle/>
        <a:p>
          <a:endParaRPr lang="ru-RU"/>
        </a:p>
      </dgm:t>
    </dgm:pt>
    <dgm:pt modelId="{566A2BF0-AEC9-400F-8D4E-C5715D173B9C}" type="sibTrans" cxnId="{B8192B90-8FBA-469E-AF9A-A4AEA70F76AA}">
      <dgm:prSet/>
      <dgm:spPr/>
      <dgm:t>
        <a:bodyPr/>
        <a:lstStyle/>
        <a:p>
          <a:endParaRPr lang="ru-RU"/>
        </a:p>
      </dgm:t>
    </dgm:pt>
    <dgm:pt modelId="{D8AAE7E8-6BAB-438F-8BF7-C120A02D948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Невозможность получить абсолютные значения при ручной сборке данных </a:t>
          </a:r>
          <a:endParaRPr lang="ru-RU" b="1" dirty="0">
            <a:solidFill>
              <a:schemeClr val="tx1"/>
            </a:solidFill>
          </a:endParaRPr>
        </a:p>
      </dgm:t>
    </dgm:pt>
    <dgm:pt modelId="{07ED4462-1146-4548-BE40-8C3348E461A9}" type="parTrans" cxnId="{D63EA6BF-124E-4575-A0C5-E2718246B6F0}">
      <dgm:prSet/>
      <dgm:spPr/>
      <dgm:t>
        <a:bodyPr/>
        <a:lstStyle/>
        <a:p>
          <a:endParaRPr lang="ru-RU"/>
        </a:p>
      </dgm:t>
    </dgm:pt>
    <dgm:pt modelId="{D80C14F5-BEA2-454F-85F8-95F863E3D80D}" type="sibTrans" cxnId="{D63EA6BF-124E-4575-A0C5-E2718246B6F0}">
      <dgm:prSet/>
      <dgm:spPr/>
      <dgm:t>
        <a:bodyPr/>
        <a:lstStyle/>
        <a:p>
          <a:endParaRPr lang="ru-RU"/>
        </a:p>
      </dgm:t>
    </dgm:pt>
    <dgm:pt modelId="{1D342637-8370-47FC-B99E-474D1FCB7AD7}" type="pres">
      <dgm:prSet presAssocID="{B0E609CA-EC95-418A-9DCD-379F4AE03E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948CB-BA30-4A6F-A21B-16E140BEBA22}" type="pres">
      <dgm:prSet presAssocID="{424EB7E5-5F33-424B-A0A1-CDEC4616A1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A6369-F519-451D-A3A5-3CA14EDE41F0}" type="pres">
      <dgm:prSet presAssocID="{252F4833-02C5-4002-8884-7424F0ED289A}" presName="sibTrans" presStyleCnt="0"/>
      <dgm:spPr/>
    </dgm:pt>
    <dgm:pt modelId="{9B228D3A-E82A-4B27-98E9-1BC3107F9C4A}" type="pres">
      <dgm:prSet presAssocID="{EDD23E4E-ED3F-4BDB-B09D-CC9D9E954AE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DB64B-046D-4BD7-9EBE-075A6BDB8AA7}" type="pres">
      <dgm:prSet presAssocID="{A342AAAE-FCE6-40E1-BFE7-8F187DD9E006}" presName="sibTrans" presStyleCnt="0"/>
      <dgm:spPr/>
    </dgm:pt>
    <dgm:pt modelId="{95B348FC-4095-4D21-88D2-70E6C67C1692}" type="pres">
      <dgm:prSet presAssocID="{3E554F6B-AB9C-4B7C-935B-C15B3598DC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BF37F-79CB-4DA8-B8F2-F13940EB1770}" type="pres">
      <dgm:prSet presAssocID="{121C31AF-C6B3-4AA1-8090-2C7C1B0BC836}" presName="sibTrans" presStyleCnt="0"/>
      <dgm:spPr/>
    </dgm:pt>
    <dgm:pt modelId="{75A8EC80-3845-43AC-A3CA-96E0FFCC932E}" type="pres">
      <dgm:prSet presAssocID="{6B00D42C-E204-4120-BBA2-556AB2EDA65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90181-B865-488B-BF46-6AE1229D361E}" type="pres">
      <dgm:prSet presAssocID="{566A2BF0-AEC9-400F-8D4E-C5715D173B9C}" presName="sibTrans" presStyleCnt="0"/>
      <dgm:spPr/>
    </dgm:pt>
    <dgm:pt modelId="{0FA34D69-01E5-4D3F-AD1B-498C30BAE523}" type="pres">
      <dgm:prSet presAssocID="{D8AAE7E8-6BAB-438F-8BF7-C120A02D948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3EA6BF-124E-4575-A0C5-E2718246B6F0}" srcId="{B0E609CA-EC95-418A-9DCD-379F4AE03E2B}" destId="{D8AAE7E8-6BAB-438F-8BF7-C120A02D9481}" srcOrd="4" destOrd="0" parTransId="{07ED4462-1146-4548-BE40-8C3348E461A9}" sibTransId="{D80C14F5-BEA2-454F-85F8-95F863E3D80D}"/>
    <dgm:cxn modelId="{16BC5994-810F-4BCD-B68F-8806B1CEACA3}" type="presOf" srcId="{D8AAE7E8-6BAB-438F-8BF7-C120A02D9481}" destId="{0FA34D69-01E5-4D3F-AD1B-498C30BAE523}" srcOrd="0" destOrd="0" presId="urn:microsoft.com/office/officeart/2005/8/layout/hList6"/>
    <dgm:cxn modelId="{B8192B90-8FBA-469E-AF9A-A4AEA70F76AA}" srcId="{B0E609CA-EC95-418A-9DCD-379F4AE03E2B}" destId="{6B00D42C-E204-4120-BBA2-556AB2EDA65A}" srcOrd="3" destOrd="0" parTransId="{188AD840-F71C-496E-96C9-E012F530D50B}" sibTransId="{566A2BF0-AEC9-400F-8D4E-C5715D173B9C}"/>
    <dgm:cxn modelId="{0911747C-006A-4FFF-8210-818539A3E620}" type="presOf" srcId="{6B00D42C-E204-4120-BBA2-556AB2EDA65A}" destId="{75A8EC80-3845-43AC-A3CA-96E0FFCC932E}" srcOrd="0" destOrd="0" presId="urn:microsoft.com/office/officeart/2005/8/layout/hList6"/>
    <dgm:cxn modelId="{37C7AB07-D13D-454B-AC83-172E4AC54CE2}" srcId="{B0E609CA-EC95-418A-9DCD-379F4AE03E2B}" destId="{424EB7E5-5F33-424B-A0A1-CDEC4616A1D9}" srcOrd="0" destOrd="0" parTransId="{FD197D10-504E-4CB2-B48E-658E3417D1EE}" sibTransId="{252F4833-02C5-4002-8884-7424F0ED289A}"/>
    <dgm:cxn modelId="{B7BAD95D-8CDF-4039-8E52-2CAE3EC84E5D}" srcId="{B0E609CA-EC95-418A-9DCD-379F4AE03E2B}" destId="{EDD23E4E-ED3F-4BDB-B09D-CC9D9E954AEF}" srcOrd="1" destOrd="0" parTransId="{6E6C1BE1-9A05-443E-A9E4-D2F46E5E4844}" sibTransId="{A342AAAE-FCE6-40E1-BFE7-8F187DD9E006}"/>
    <dgm:cxn modelId="{51DD3337-3469-4BE4-B403-3DF0F3AD99A4}" type="presOf" srcId="{3E554F6B-AB9C-4B7C-935B-C15B3598DCD5}" destId="{95B348FC-4095-4D21-88D2-70E6C67C1692}" srcOrd="0" destOrd="0" presId="urn:microsoft.com/office/officeart/2005/8/layout/hList6"/>
    <dgm:cxn modelId="{510182F3-A927-4E69-88E4-F2320D8EBB2B}" type="presOf" srcId="{EDD23E4E-ED3F-4BDB-B09D-CC9D9E954AEF}" destId="{9B228D3A-E82A-4B27-98E9-1BC3107F9C4A}" srcOrd="0" destOrd="0" presId="urn:microsoft.com/office/officeart/2005/8/layout/hList6"/>
    <dgm:cxn modelId="{C7A239C1-4D31-4DA2-9B96-5DDF22EE53E6}" type="presOf" srcId="{B0E609CA-EC95-418A-9DCD-379F4AE03E2B}" destId="{1D342637-8370-47FC-B99E-474D1FCB7AD7}" srcOrd="0" destOrd="0" presId="urn:microsoft.com/office/officeart/2005/8/layout/hList6"/>
    <dgm:cxn modelId="{A32FF55D-CF46-451D-A424-D74A98AA4CF2}" srcId="{B0E609CA-EC95-418A-9DCD-379F4AE03E2B}" destId="{3E554F6B-AB9C-4B7C-935B-C15B3598DCD5}" srcOrd="2" destOrd="0" parTransId="{96398741-B47B-4A70-8A92-450DA0A0DDC4}" sibTransId="{121C31AF-C6B3-4AA1-8090-2C7C1B0BC836}"/>
    <dgm:cxn modelId="{9D7630ED-1821-45C0-927D-A68354AE80F7}" type="presOf" srcId="{424EB7E5-5F33-424B-A0A1-CDEC4616A1D9}" destId="{FF0948CB-BA30-4A6F-A21B-16E140BEBA22}" srcOrd="0" destOrd="0" presId="urn:microsoft.com/office/officeart/2005/8/layout/hList6"/>
    <dgm:cxn modelId="{87A5A3B0-E409-4E49-BB17-42D22E71A40B}" type="presParOf" srcId="{1D342637-8370-47FC-B99E-474D1FCB7AD7}" destId="{FF0948CB-BA30-4A6F-A21B-16E140BEBA22}" srcOrd="0" destOrd="0" presId="urn:microsoft.com/office/officeart/2005/8/layout/hList6"/>
    <dgm:cxn modelId="{FFD520D6-6964-422A-AC4A-2F25CC4FE4DC}" type="presParOf" srcId="{1D342637-8370-47FC-B99E-474D1FCB7AD7}" destId="{F61A6369-F519-451D-A3A5-3CA14EDE41F0}" srcOrd="1" destOrd="0" presId="urn:microsoft.com/office/officeart/2005/8/layout/hList6"/>
    <dgm:cxn modelId="{6C2D419B-C3F7-439E-86F4-AF7FFBDCCDFE}" type="presParOf" srcId="{1D342637-8370-47FC-B99E-474D1FCB7AD7}" destId="{9B228D3A-E82A-4B27-98E9-1BC3107F9C4A}" srcOrd="2" destOrd="0" presId="urn:microsoft.com/office/officeart/2005/8/layout/hList6"/>
    <dgm:cxn modelId="{A75DB024-939D-4798-BDDA-988A969E5933}" type="presParOf" srcId="{1D342637-8370-47FC-B99E-474D1FCB7AD7}" destId="{40ADB64B-046D-4BD7-9EBE-075A6BDB8AA7}" srcOrd="3" destOrd="0" presId="urn:microsoft.com/office/officeart/2005/8/layout/hList6"/>
    <dgm:cxn modelId="{941CA978-4BF4-44EB-8AF7-CF432066B88B}" type="presParOf" srcId="{1D342637-8370-47FC-B99E-474D1FCB7AD7}" destId="{95B348FC-4095-4D21-88D2-70E6C67C1692}" srcOrd="4" destOrd="0" presId="urn:microsoft.com/office/officeart/2005/8/layout/hList6"/>
    <dgm:cxn modelId="{B2C4ED6F-AB33-4C74-B329-8BE061C085A0}" type="presParOf" srcId="{1D342637-8370-47FC-B99E-474D1FCB7AD7}" destId="{3DFBF37F-79CB-4DA8-B8F2-F13940EB1770}" srcOrd="5" destOrd="0" presId="urn:microsoft.com/office/officeart/2005/8/layout/hList6"/>
    <dgm:cxn modelId="{B123B99E-C0D0-472A-B305-6ACD77CCB34D}" type="presParOf" srcId="{1D342637-8370-47FC-B99E-474D1FCB7AD7}" destId="{75A8EC80-3845-43AC-A3CA-96E0FFCC932E}" srcOrd="6" destOrd="0" presId="urn:microsoft.com/office/officeart/2005/8/layout/hList6"/>
    <dgm:cxn modelId="{8AC9126E-FE66-43EE-AC9B-F62934D3E34C}" type="presParOf" srcId="{1D342637-8370-47FC-B99E-474D1FCB7AD7}" destId="{84090181-B865-488B-BF46-6AE1229D361E}" srcOrd="7" destOrd="0" presId="urn:microsoft.com/office/officeart/2005/8/layout/hList6"/>
    <dgm:cxn modelId="{ECCB03B6-B902-4E74-BBE1-FA0C91BA33C3}" type="presParOf" srcId="{1D342637-8370-47FC-B99E-474D1FCB7AD7}" destId="{0FA34D69-01E5-4D3F-AD1B-498C30BAE52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265F7-31CC-4EEF-869C-3C030D94D97E}">
      <dsp:nvSpPr>
        <dsp:cNvPr id="0" name=""/>
        <dsp:cNvSpPr/>
      </dsp:nvSpPr>
      <dsp:spPr>
        <a:xfrm>
          <a:off x="1004" y="0"/>
          <a:ext cx="2611933" cy="339407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>
                  <a:lumMod val="50000"/>
                </a:schemeClr>
              </a:solidFill>
            </a:rPr>
            <a:t>Сопоставление данных выгрузки  </a:t>
          </a:r>
          <a:endParaRPr lang="ru-RU" sz="22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004" y="0"/>
        <a:ext cx="2611933" cy="1018222"/>
      </dsp:txXfrm>
    </dsp:sp>
    <dsp:sp modelId="{2BEFFF98-66EA-4CC4-95CD-353EDA589F76}">
      <dsp:nvSpPr>
        <dsp:cNvPr id="0" name=""/>
        <dsp:cNvSpPr/>
      </dsp:nvSpPr>
      <dsp:spPr>
        <a:xfrm>
          <a:off x="262197" y="1018305"/>
          <a:ext cx="2089546" cy="4944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ЕАИС ДО</a:t>
          </a:r>
          <a:endParaRPr lang="ru-RU" sz="1100" b="1" kern="1200" dirty="0"/>
        </a:p>
      </dsp:txBody>
      <dsp:txXfrm>
        <a:off x="276679" y="1032787"/>
        <a:ext cx="2060582" cy="465480"/>
      </dsp:txXfrm>
    </dsp:sp>
    <dsp:sp modelId="{83D51C67-9785-4CFD-9492-7FA01C25E74A}">
      <dsp:nvSpPr>
        <dsp:cNvPr id="0" name=""/>
        <dsp:cNvSpPr/>
      </dsp:nvSpPr>
      <dsp:spPr>
        <a:xfrm>
          <a:off x="262197" y="1588818"/>
          <a:ext cx="2089546" cy="4944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1ДОП </a:t>
          </a:r>
          <a:endParaRPr lang="ru-RU" sz="1100" b="1" kern="1200" dirty="0"/>
        </a:p>
      </dsp:txBody>
      <dsp:txXfrm>
        <a:off x="276679" y="1603300"/>
        <a:ext cx="2060582" cy="465480"/>
      </dsp:txXfrm>
    </dsp:sp>
    <dsp:sp modelId="{51166D47-09A1-4839-A3DF-F3D03B542F22}">
      <dsp:nvSpPr>
        <dsp:cNvPr id="0" name=""/>
        <dsp:cNvSpPr/>
      </dsp:nvSpPr>
      <dsp:spPr>
        <a:xfrm>
          <a:off x="262197" y="2159331"/>
          <a:ext cx="2089546" cy="4944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Результаты мониторингов ВЦХТ</a:t>
          </a:r>
          <a:endParaRPr lang="ru-RU" sz="1100" b="1" kern="1200" dirty="0"/>
        </a:p>
      </dsp:txBody>
      <dsp:txXfrm>
        <a:off x="276679" y="2173813"/>
        <a:ext cx="2060582" cy="465480"/>
      </dsp:txXfrm>
    </dsp:sp>
    <dsp:sp modelId="{4474A792-D337-4091-8B57-C966E908B5BA}">
      <dsp:nvSpPr>
        <dsp:cNvPr id="0" name=""/>
        <dsp:cNvSpPr/>
      </dsp:nvSpPr>
      <dsp:spPr>
        <a:xfrm>
          <a:off x="262197" y="2729843"/>
          <a:ext cx="2089546" cy="4944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Сведения на  официальных сайтах ОО</a:t>
          </a:r>
          <a:endParaRPr lang="ru-RU" sz="1100" b="1" kern="1200" dirty="0"/>
        </a:p>
      </dsp:txBody>
      <dsp:txXfrm>
        <a:off x="276679" y="2744325"/>
        <a:ext cx="2060582" cy="465480"/>
      </dsp:txXfrm>
    </dsp:sp>
    <dsp:sp modelId="{53424EB4-3F50-4A49-B475-73BF3E9933D5}">
      <dsp:nvSpPr>
        <dsp:cNvPr id="0" name=""/>
        <dsp:cNvSpPr/>
      </dsp:nvSpPr>
      <dsp:spPr>
        <a:xfrm>
          <a:off x="2808833" y="0"/>
          <a:ext cx="2611933" cy="339407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>
                  <a:lumMod val="50000"/>
                </a:schemeClr>
              </a:solidFill>
            </a:rPr>
            <a:t>Работа с данными </a:t>
          </a:r>
          <a:endParaRPr lang="ru-RU" sz="22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808833" y="0"/>
        <a:ext cx="2611933" cy="1018222"/>
      </dsp:txXfrm>
    </dsp:sp>
    <dsp:sp modelId="{FE178D83-5973-42B6-8BB3-5BD71F1F6670}">
      <dsp:nvSpPr>
        <dsp:cNvPr id="0" name=""/>
        <dsp:cNvSpPr/>
      </dsp:nvSpPr>
      <dsp:spPr>
        <a:xfrm>
          <a:off x="3070026" y="1018305"/>
          <a:ext cx="2089546" cy="4944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Учреждения (ОО) всех типов</a:t>
          </a:r>
          <a:endParaRPr lang="ru-RU" sz="1100" b="1" kern="1200" dirty="0"/>
        </a:p>
      </dsp:txBody>
      <dsp:txXfrm>
        <a:off x="3084508" y="1032787"/>
        <a:ext cx="2060582" cy="465480"/>
      </dsp:txXfrm>
    </dsp:sp>
    <dsp:sp modelId="{65AC0D1A-AB40-473A-A00E-3B56606B1683}">
      <dsp:nvSpPr>
        <dsp:cNvPr id="0" name=""/>
        <dsp:cNvSpPr/>
      </dsp:nvSpPr>
      <dsp:spPr>
        <a:xfrm>
          <a:off x="3070026" y="1588818"/>
          <a:ext cx="2089546" cy="4944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Организации дополнительного образования</a:t>
          </a:r>
          <a:endParaRPr lang="ru-RU" sz="1100" b="1" kern="1200" dirty="0"/>
        </a:p>
      </dsp:txBody>
      <dsp:txXfrm>
        <a:off x="3084508" y="1603300"/>
        <a:ext cx="2060582" cy="465480"/>
      </dsp:txXfrm>
    </dsp:sp>
    <dsp:sp modelId="{E7DD4DE7-AF92-448D-89E6-FACB9D7FE583}">
      <dsp:nvSpPr>
        <dsp:cNvPr id="0" name=""/>
        <dsp:cNvSpPr/>
      </dsp:nvSpPr>
      <dsp:spPr>
        <a:xfrm>
          <a:off x="3070026" y="2159331"/>
          <a:ext cx="2089546" cy="4944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Программы</a:t>
          </a:r>
          <a:endParaRPr lang="ru-RU" sz="1100" b="1" kern="1200" dirty="0"/>
        </a:p>
      </dsp:txBody>
      <dsp:txXfrm>
        <a:off x="3084508" y="2173813"/>
        <a:ext cx="2060582" cy="465480"/>
      </dsp:txXfrm>
    </dsp:sp>
    <dsp:sp modelId="{4CCC8BC1-76EC-472E-A246-797B12098C6B}">
      <dsp:nvSpPr>
        <dsp:cNvPr id="0" name=""/>
        <dsp:cNvSpPr/>
      </dsp:nvSpPr>
      <dsp:spPr>
        <a:xfrm>
          <a:off x="3070026" y="2729843"/>
          <a:ext cx="2089546" cy="4944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Обучающиеся (дети)</a:t>
          </a:r>
          <a:endParaRPr lang="ru-RU" sz="1100" b="1" kern="1200" dirty="0"/>
        </a:p>
      </dsp:txBody>
      <dsp:txXfrm>
        <a:off x="3084508" y="2744325"/>
        <a:ext cx="2060582" cy="465480"/>
      </dsp:txXfrm>
    </dsp:sp>
    <dsp:sp modelId="{DCF06EA2-18B3-4EF0-AD66-5019DC4765D8}">
      <dsp:nvSpPr>
        <dsp:cNvPr id="0" name=""/>
        <dsp:cNvSpPr/>
      </dsp:nvSpPr>
      <dsp:spPr>
        <a:xfrm>
          <a:off x="5616661" y="0"/>
          <a:ext cx="2611933" cy="339407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2">
                  <a:lumMod val="50000"/>
                </a:schemeClr>
              </a:solidFill>
            </a:rPr>
            <a:t>Диагностика данных по задачам </a:t>
          </a:r>
          <a:endParaRPr lang="ru-RU" sz="22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616661" y="0"/>
        <a:ext cx="2611933" cy="1018222"/>
      </dsp:txXfrm>
    </dsp:sp>
    <dsp:sp modelId="{9A532848-632A-436A-969E-17D603A0CAAB}">
      <dsp:nvSpPr>
        <dsp:cNvPr id="0" name=""/>
        <dsp:cNvSpPr/>
      </dsp:nvSpPr>
      <dsp:spPr>
        <a:xfrm>
          <a:off x="5877855" y="1018512"/>
          <a:ext cx="2089546" cy="666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Установление взаимосвязей данных из различных источников  </a:t>
          </a:r>
          <a:endParaRPr lang="ru-RU" sz="1100" b="1" kern="1200" dirty="0"/>
        </a:p>
      </dsp:txBody>
      <dsp:txXfrm>
        <a:off x="5897385" y="1038042"/>
        <a:ext cx="2050486" cy="627739"/>
      </dsp:txXfrm>
    </dsp:sp>
    <dsp:sp modelId="{AAB5EF5F-B3AA-4CF3-AD8F-FCB33E0CBC1F}">
      <dsp:nvSpPr>
        <dsp:cNvPr id="0" name=""/>
        <dsp:cNvSpPr/>
      </dsp:nvSpPr>
      <dsp:spPr>
        <a:xfrm>
          <a:off x="5877855" y="1787896"/>
          <a:ext cx="2089546" cy="666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Установление корректности данных из различных источников</a:t>
          </a:r>
          <a:endParaRPr lang="ru-RU" sz="1100" b="1" kern="1200" dirty="0"/>
        </a:p>
      </dsp:txBody>
      <dsp:txXfrm>
        <a:off x="5897385" y="1807426"/>
        <a:ext cx="2050486" cy="627739"/>
      </dsp:txXfrm>
    </dsp:sp>
    <dsp:sp modelId="{3CDF631F-EC15-431B-90B6-0DE5932B384D}">
      <dsp:nvSpPr>
        <dsp:cNvPr id="0" name=""/>
        <dsp:cNvSpPr/>
      </dsp:nvSpPr>
      <dsp:spPr>
        <a:xfrm>
          <a:off x="5877855" y="2557281"/>
          <a:ext cx="2089546" cy="666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Установление достоверности  данных в их абсолютных значениях    </a:t>
          </a:r>
          <a:endParaRPr lang="ru-RU" sz="1100" b="1" kern="1200" dirty="0"/>
        </a:p>
      </dsp:txBody>
      <dsp:txXfrm>
        <a:off x="5897385" y="2576811"/>
        <a:ext cx="2050486" cy="627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948CB-BA30-4A6F-A21B-16E140BEBA22}">
      <dsp:nvSpPr>
        <dsp:cNvPr id="0" name=""/>
        <dsp:cNvSpPr/>
      </dsp:nvSpPr>
      <dsp:spPr>
        <a:xfrm rot="16200000">
          <a:off x="-917073" y="921494"/>
          <a:ext cx="3394075" cy="1551086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963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Ручная загрузка и сборка данных</a:t>
          </a:r>
          <a:endParaRPr lang="ru-RU" sz="1200" b="1" kern="1200" dirty="0">
            <a:solidFill>
              <a:schemeClr val="tx1"/>
            </a:solidFill>
          </a:endParaRPr>
        </a:p>
      </dsp:txBody>
      <dsp:txXfrm rot="5400000">
        <a:off x="4421" y="678815"/>
        <a:ext cx="1551086" cy="2036445"/>
      </dsp:txXfrm>
    </dsp:sp>
    <dsp:sp modelId="{9B228D3A-E82A-4B27-98E9-1BC3107F9C4A}">
      <dsp:nvSpPr>
        <dsp:cNvPr id="0" name=""/>
        <dsp:cNvSpPr/>
      </dsp:nvSpPr>
      <dsp:spPr>
        <a:xfrm rot="16200000">
          <a:off x="750344" y="921494"/>
          <a:ext cx="3394075" cy="1551086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963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Невозможность установления корреляции  данных между региональным навигатором и официальными сайтами организаций</a:t>
          </a:r>
          <a:endParaRPr lang="ru-RU" sz="1200" b="1" kern="1200" dirty="0">
            <a:solidFill>
              <a:schemeClr val="tx1"/>
            </a:solidFill>
          </a:endParaRPr>
        </a:p>
      </dsp:txBody>
      <dsp:txXfrm rot="5400000">
        <a:off x="1671838" y="678815"/>
        <a:ext cx="1551086" cy="2036445"/>
      </dsp:txXfrm>
    </dsp:sp>
    <dsp:sp modelId="{95B348FC-4095-4D21-88D2-70E6C67C1692}">
      <dsp:nvSpPr>
        <dsp:cNvPr id="0" name=""/>
        <dsp:cNvSpPr/>
      </dsp:nvSpPr>
      <dsp:spPr>
        <a:xfrm rot="16200000">
          <a:off x="2417762" y="921494"/>
          <a:ext cx="3394075" cy="1551086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963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Разрывы коммуникации  между родителями, организациями, муниципалитетами, региональными органами управления в сфере образования</a:t>
          </a:r>
          <a:endParaRPr lang="ru-RU" sz="1200" b="1" kern="1200" dirty="0">
            <a:solidFill>
              <a:schemeClr val="tx1"/>
            </a:solidFill>
          </a:endParaRPr>
        </a:p>
      </dsp:txBody>
      <dsp:txXfrm rot="5400000">
        <a:off x="3339256" y="678815"/>
        <a:ext cx="1551086" cy="2036445"/>
      </dsp:txXfrm>
    </dsp:sp>
    <dsp:sp modelId="{75A8EC80-3845-43AC-A3CA-96E0FFCC932E}">
      <dsp:nvSpPr>
        <dsp:cNvPr id="0" name=""/>
        <dsp:cNvSpPr/>
      </dsp:nvSpPr>
      <dsp:spPr>
        <a:xfrm rot="16200000">
          <a:off x="4085180" y="921494"/>
          <a:ext cx="3394075" cy="1551086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963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Межведомственные барьеры (образование, культура, спорт) на единой территории</a:t>
          </a:r>
          <a:endParaRPr lang="ru-RU" sz="1200" b="1" kern="1200" dirty="0">
            <a:solidFill>
              <a:schemeClr val="tx1"/>
            </a:solidFill>
          </a:endParaRPr>
        </a:p>
      </dsp:txBody>
      <dsp:txXfrm rot="5400000">
        <a:off x="5006674" y="678815"/>
        <a:ext cx="1551086" cy="2036445"/>
      </dsp:txXfrm>
    </dsp:sp>
    <dsp:sp modelId="{0FA34D69-01E5-4D3F-AD1B-498C30BAE523}">
      <dsp:nvSpPr>
        <dsp:cNvPr id="0" name=""/>
        <dsp:cNvSpPr/>
      </dsp:nvSpPr>
      <dsp:spPr>
        <a:xfrm rot="16200000">
          <a:off x="5752598" y="921494"/>
          <a:ext cx="3394075" cy="1551086"/>
        </a:xfrm>
        <a:prstGeom prst="flowChartManualOperat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963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Невозможность получить абсолютные значения при ручной сборке данных </a:t>
          </a:r>
          <a:endParaRPr lang="ru-RU" sz="1200" b="1" kern="1200" dirty="0">
            <a:solidFill>
              <a:schemeClr val="tx1"/>
            </a:solidFill>
          </a:endParaRPr>
        </a:p>
      </dsp:txBody>
      <dsp:txXfrm rot="5400000">
        <a:off x="6674092" y="678815"/>
        <a:ext cx="1551086" cy="2036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43A0-C5D4-406F-92D9-D00D8BA4394D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347614"/>
            <a:ext cx="5616624" cy="1800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Обзор результатов скрининга данных 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по художественной и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социально-гуманитарной направленностям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91830"/>
            <a:ext cx="6400800" cy="737220"/>
          </a:xfrm>
        </p:spPr>
        <p:txBody>
          <a:bodyPr>
            <a:normAutofit/>
          </a:bodyPr>
          <a:lstStyle/>
          <a:p>
            <a:pPr marL="2310130" marR="5080" indent="-2298065">
              <a:lnSpc>
                <a:spcPct val="116599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ФГБУК «ВЦХТ»</a:t>
            </a:r>
            <a:endParaRPr lang="ru-RU" sz="24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05" y="111842"/>
            <a:ext cx="1225595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1670"/>
            <a:ext cx="8229600" cy="144016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Gilroy ExtraBold" pitchFamily="50" charset="-52"/>
              </a:rPr>
              <a:t>Спасибо</a:t>
            </a:r>
            <a:br>
              <a:rPr lang="ru-RU" sz="4800" b="1" dirty="0">
                <a:solidFill>
                  <a:schemeClr val="tx2">
                    <a:lumMod val="50000"/>
                  </a:schemeClr>
                </a:solidFill>
                <a:latin typeface="Gilroy ExtraBold" pitchFamily="50" charset="-52"/>
              </a:rPr>
            </a:b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Gilroy ExtraBold" pitchFamily="50" charset="-52"/>
              </a:rPr>
              <a:t>за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Gilroy ExtraBold" pitchFamily="50" charset="-52"/>
              </a:rPr>
              <a:t>внимание!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Gilroy ExtraBold" pitchFamily="50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23478"/>
            <a:ext cx="1113371" cy="11120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Анализ данных по шести регионам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74242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2699792" y="43719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652120" y="43719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58000" y="200165"/>
            <a:ext cx="5741353" cy="532908"/>
          </a:xfrm>
          <a:prstGeom prst="roundRect">
            <a:avLst/>
          </a:prstGeom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1470"/>
            <a:ext cx="899592" cy="898522"/>
          </a:xfrm>
          <a:prstGeom prst="rect">
            <a:avLst/>
          </a:prstGeom>
        </p:spPr>
      </p:pic>
      <p:sp>
        <p:nvSpPr>
          <p:cNvPr id="4" name="Скругленный прямоугольник 4"/>
          <p:cNvSpPr/>
          <p:nvPr/>
        </p:nvSpPr>
        <p:spPr>
          <a:xfrm>
            <a:off x="827584" y="115567"/>
            <a:ext cx="6537706" cy="7021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260" tIns="175260" rIns="175260" bIns="175260" numCol="1" spcCol="1270" anchor="ctr" anchorCtr="0">
            <a:noAutofit/>
          </a:bodyPr>
          <a:lstStyle/>
          <a:p>
            <a:pPr lvl="0" algn="ctr" defTabSz="2044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Выгрузка из системы ЕАИС ДО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19828"/>
              </p:ext>
            </p:extLst>
          </p:nvPr>
        </p:nvGraphicFramePr>
        <p:xfrm>
          <a:off x="1130010" y="818482"/>
          <a:ext cx="6192688" cy="206564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tableStyleId>{5C22544A-7EE6-4342-B048-85BDC9FD1C3A}</a:tableStyleId>
              </a:tblPr>
              <a:tblGrid>
                <a:gridCol w="2621544"/>
                <a:gridCol w="1785572"/>
                <a:gridCol w="1785572"/>
              </a:tblGrid>
              <a:tr h="1892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Субъект РФ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Кол - во организаций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Кол - во программ,</a:t>
                      </a:r>
                      <a:r>
                        <a:rPr lang="ru-RU" sz="1100" b="1" baseline="0" dirty="0" smtClean="0">
                          <a:latin typeface="+mn-lt"/>
                        </a:rPr>
                        <a:t> на которые не заведены дети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8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Художественная направленность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Организации/Программы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Удмуртская </a:t>
                      </a:r>
                      <a:r>
                        <a:rPr lang="ru-RU" sz="1200" u="none" strike="noStrike" dirty="0">
                          <a:effectLst/>
                        </a:rPr>
                        <a:t>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683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151/477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Забайкальский </a:t>
                      </a:r>
                      <a:r>
                        <a:rPr lang="ru-RU" sz="1200" u="none" strike="noStrike" dirty="0">
                          <a:effectLst/>
                        </a:rPr>
                        <a:t>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73/141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Новосибирская </a:t>
                      </a:r>
                      <a:r>
                        <a:rPr lang="ru-RU" sz="1200" u="none" strike="noStrike" dirty="0">
                          <a:effectLst/>
                        </a:rPr>
                        <a:t>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139/611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Хабаровский </a:t>
                      </a:r>
                      <a:r>
                        <a:rPr lang="ru-RU" sz="1200" u="none" strike="noStrike" dirty="0">
                          <a:effectLst/>
                        </a:rPr>
                        <a:t>край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94/231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Алтайский </a:t>
                      </a:r>
                      <a:r>
                        <a:rPr lang="ru-RU" sz="1200" u="none" strike="noStrike" dirty="0">
                          <a:effectLst/>
                        </a:rPr>
                        <a:t>край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104/472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4679"/>
              </p:ext>
            </p:extLst>
          </p:nvPr>
        </p:nvGraphicFramePr>
        <p:xfrm>
          <a:off x="1130010" y="2931790"/>
          <a:ext cx="6192688" cy="206564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tableStyleId>{5C22544A-7EE6-4342-B048-85BDC9FD1C3A}</a:tableStyleId>
              </a:tblPr>
              <a:tblGrid>
                <a:gridCol w="2621544"/>
                <a:gridCol w="1785572"/>
                <a:gridCol w="1785572"/>
              </a:tblGrid>
              <a:tr h="1892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Субъект РФ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Кол - во организаций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n-lt"/>
                        </a:rPr>
                        <a:t>Кол - во программ,</a:t>
                      </a:r>
                      <a:r>
                        <a:rPr lang="ru-RU" sz="1100" b="1" baseline="0" dirty="0" smtClean="0">
                          <a:latin typeface="+mn-lt"/>
                        </a:rPr>
                        <a:t> на которые не заведены дети</a:t>
                      </a:r>
                      <a:endParaRPr lang="ru-RU" sz="1100" b="1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8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Социально - гуманитарная направленность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Организации/Программы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Удмуртская </a:t>
                      </a:r>
                      <a:r>
                        <a:rPr lang="ru-RU" sz="1200" u="none" strike="noStrike" dirty="0">
                          <a:effectLst/>
                        </a:rPr>
                        <a:t>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140/397</a:t>
                      </a: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Забайкальский </a:t>
                      </a:r>
                      <a:r>
                        <a:rPr lang="ru-RU" sz="1200" u="none" strike="noStrike" dirty="0">
                          <a:effectLst/>
                        </a:rPr>
                        <a:t>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60/124</a:t>
                      </a: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Новосибирская </a:t>
                      </a:r>
                      <a:r>
                        <a:rPr lang="ru-RU" sz="1200" u="none" strike="noStrike" dirty="0">
                          <a:effectLst/>
                        </a:rPr>
                        <a:t>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136/225</a:t>
                      </a: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Хабаровский </a:t>
                      </a:r>
                      <a:r>
                        <a:rPr lang="ru-RU" sz="1200" u="none" strike="noStrike" dirty="0">
                          <a:effectLst/>
                        </a:rPr>
                        <a:t>край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90/231</a:t>
                      </a: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Алтайский </a:t>
                      </a:r>
                      <a:r>
                        <a:rPr lang="ru-RU" sz="1200" u="none" strike="noStrike" dirty="0">
                          <a:effectLst/>
                        </a:rPr>
                        <a:t>край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70/131</a:t>
                      </a:r>
                    </a:p>
                  </a:txBody>
                  <a:tcPr marL="0" marR="0" marT="0" marB="0" anchor="ctr"/>
                </a:tc>
              </a:tr>
              <a:tr h="225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 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36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25760" y="200165"/>
            <a:ext cx="5741353" cy="532908"/>
          </a:xfrm>
          <a:prstGeom prst="roundRect">
            <a:avLst/>
          </a:pr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5567"/>
            <a:ext cx="865125" cy="864096"/>
          </a:xfrm>
          <a:prstGeom prst="rect">
            <a:avLst/>
          </a:prstGeom>
        </p:spPr>
      </p:pic>
      <p:sp>
        <p:nvSpPr>
          <p:cNvPr id="4" name="Скругленный прямоугольник 4"/>
          <p:cNvSpPr/>
          <p:nvPr/>
        </p:nvSpPr>
        <p:spPr>
          <a:xfrm>
            <a:off x="827584" y="115567"/>
            <a:ext cx="6537706" cy="7021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260" tIns="175260" rIns="175260" bIns="175260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Количество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программ из ЕАИС ДО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0496"/>
              </p:ext>
            </p:extLst>
          </p:nvPr>
        </p:nvGraphicFramePr>
        <p:xfrm>
          <a:off x="395536" y="1059582"/>
          <a:ext cx="7499176" cy="333280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190190"/>
                <a:gridCol w="1491771"/>
                <a:gridCol w="1491771"/>
                <a:gridCol w="1245324"/>
                <a:gridCol w="1080120"/>
              </a:tblGrid>
              <a:tr h="3347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Субъект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программ из </a:t>
                      </a:r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ЕАИС ДО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(Всего </a:t>
                      </a:r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программ 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54 685)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3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Художественная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Доля,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Социально - гуманитарная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Доля,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6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 Удмуртская </a:t>
                      </a: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8 756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36%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4 091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6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 Забайкальский </a:t>
                      </a: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2 409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37%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1 242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6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 Новосибирская </a:t>
                      </a: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3 999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41%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1 578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6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 Хабаровский </a:t>
                      </a: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край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3 085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36%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1 832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21%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6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 Алтайский </a:t>
                      </a: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край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2 664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48%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1 011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6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  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6810">
                <a:tc>
                  <a:txBody>
                    <a:bodyPr/>
                    <a:lstStyle/>
                    <a:p>
                      <a:pPr algn="l" fontAlgn="ctr"/>
                      <a:endParaRPr lang="ru-RU" sz="12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ИТОГО </a:t>
                      </a:r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5 субъектам </a:t>
                      </a:r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</a:t>
                      </a:r>
                    </a:p>
                    <a:p>
                      <a:pPr algn="l" fontAlgn="ctr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20 913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9 754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</a:tr>
              <a:tr h="186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 Среднее </a:t>
                      </a:r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по 5 субъектам </a:t>
                      </a:r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РФ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4 183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38%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1 951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18%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2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58000" y="200165"/>
            <a:ext cx="5741353" cy="532908"/>
          </a:xfrm>
          <a:prstGeom prst="roundRect">
            <a:avLst/>
          </a:prstGeom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5567"/>
            <a:ext cx="865125" cy="864096"/>
          </a:xfrm>
          <a:prstGeom prst="rect">
            <a:avLst/>
          </a:prstGeom>
        </p:spPr>
      </p:pic>
      <p:sp>
        <p:nvSpPr>
          <p:cNvPr id="4" name="Скругленный прямоугольник 4"/>
          <p:cNvSpPr/>
          <p:nvPr/>
        </p:nvSpPr>
        <p:spPr>
          <a:xfrm>
            <a:off x="827584" y="115567"/>
            <a:ext cx="6537706" cy="7021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260" tIns="175260" rIns="175260" bIns="175260" numCol="1" spcCol="1270" anchor="ctr" anchorCtr="0">
            <a:noAutofit/>
          </a:bodyPr>
          <a:lstStyle/>
          <a:p>
            <a:pPr lvl="0" algn="ctr" defTabSz="2044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Художественная направленность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44610"/>
              </p:ext>
            </p:extLst>
          </p:nvPr>
        </p:nvGraphicFramePr>
        <p:xfrm>
          <a:off x="467544" y="1232683"/>
          <a:ext cx="7992888" cy="3600397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tableStyleId>{5C22544A-7EE6-4342-B048-85BDC9FD1C3A}</a:tableStyleId>
              </a:tblPr>
              <a:tblGrid>
                <a:gridCol w="1746345"/>
                <a:gridCol w="1544844"/>
                <a:gridCol w="1448453"/>
                <a:gridCol w="1574068"/>
                <a:gridCol w="1679178"/>
              </a:tblGrid>
              <a:tr h="2680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Субъект РФ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Программы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кол-во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ср. кол-во на 1 учреждение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кол-во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ср. кол-во на 1 учреждение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из ЕАИС ДО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Из мониторинга  ВЦХТ 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Удмуртская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республика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8 756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2 132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Забайкальский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2 409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661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Новосибирская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область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3 999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2 148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Хабаровский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3 085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1 632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Алтайский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2 664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1 529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2 761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83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Среднее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5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субъектам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РФ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4 183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1200" b="1" u="none" strike="noStrike" dirty="0" smtClean="0">
                          <a:effectLst/>
                          <a:latin typeface="+mn-lt"/>
                        </a:rPr>
                        <a:t>620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61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58000" y="200165"/>
            <a:ext cx="5741353" cy="532908"/>
          </a:xfrm>
          <a:prstGeom prst="roundRect">
            <a:avLst/>
          </a:pr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89052"/>
            <a:ext cx="899592" cy="898522"/>
          </a:xfrm>
          <a:prstGeom prst="rect">
            <a:avLst/>
          </a:prstGeom>
        </p:spPr>
      </p:pic>
      <p:sp>
        <p:nvSpPr>
          <p:cNvPr id="4" name="Скругленный прямоугольник 4"/>
          <p:cNvSpPr/>
          <p:nvPr/>
        </p:nvSpPr>
        <p:spPr>
          <a:xfrm>
            <a:off x="827584" y="115567"/>
            <a:ext cx="6537706" cy="7021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260" tIns="175260" rIns="175260" bIns="175260" numCol="1" spcCol="1270" anchor="ctr" anchorCtr="0">
            <a:noAutofit/>
          </a:bodyPr>
          <a:lstStyle/>
          <a:p>
            <a:pPr lvl="0" algn="ctr" defTabSz="2044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Социально - гуманитарная направленность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52930"/>
              </p:ext>
            </p:extLst>
          </p:nvPr>
        </p:nvGraphicFramePr>
        <p:xfrm>
          <a:off x="971601" y="987574"/>
          <a:ext cx="5243698" cy="3515221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2">
                      <a:lumMod val="40000"/>
                      <a:lumOff val="60000"/>
                    </a:schemeClr>
                  </a:outerShdw>
                </a:effectLst>
                <a:tableStyleId>{5C22544A-7EE6-4342-B048-85BDC9FD1C3A}</a:tableStyleId>
              </a:tblPr>
              <a:tblGrid>
                <a:gridCol w="2023019"/>
                <a:gridCol w="1662196"/>
                <a:gridCol w="1558483"/>
              </a:tblGrid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Субъект РФ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Программы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кол-во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ср. кол-во на 1 учреждение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из ЕАИС ДО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Удмуртская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республика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Забайкальский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Новосибирская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область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Хабаровский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Алтайский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край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68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383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Среднее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5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субъектам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РФ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70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27584" y="200164"/>
            <a:ext cx="6537706" cy="643393"/>
          </a:xfrm>
          <a:prstGeom prst="roundRect">
            <a:avLst/>
          </a:pr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5566"/>
            <a:ext cx="827584" cy="826599"/>
          </a:xfrm>
          <a:prstGeom prst="rect">
            <a:avLst/>
          </a:prstGeom>
        </p:spPr>
      </p:pic>
      <p:sp>
        <p:nvSpPr>
          <p:cNvPr id="4" name="Скругленный прямоугольник 4"/>
          <p:cNvSpPr/>
          <p:nvPr/>
        </p:nvSpPr>
        <p:spPr>
          <a:xfrm>
            <a:off x="755576" y="115566"/>
            <a:ext cx="6696744" cy="9440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260" tIns="175260" rIns="175260" bIns="175260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Каковы общие ошибки и дефициты выявлены? 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203598"/>
            <a:ext cx="7056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Некорректность выгрузки данных в ЕАИС ДО региональных навигаторов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Выгрузка программ, которые в региональных навигаторах заведены в архив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навигаторы загружены программы, зачисление по которым начнется с 1 сентября 2021 года. Программы вносятся в навигатор заранее для прохождения независимой оценки качества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Приостановка зачисления детей на программы организаций, подведомственных  сфере культуры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Трудности коммуникации с родителями детей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Технические причины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Недопонимание функций навигаторов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27584" y="200164"/>
            <a:ext cx="6537706" cy="571385"/>
          </a:xfrm>
          <a:prstGeom prst="roundRect">
            <a:avLst/>
          </a:pr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30953"/>
            <a:ext cx="827584" cy="826599"/>
          </a:xfrm>
          <a:prstGeom prst="rect">
            <a:avLst/>
          </a:prstGeom>
        </p:spPr>
      </p:pic>
      <p:sp>
        <p:nvSpPr>
          <p:cNvPr id="4" name="Скругленный прямоугольник 4"/>
          <p:cNvSpPr/>
          <p:nvPr/>
        </p:nvSpPr>
        <p:spPr>
          <a:xfrm>
            <a:off x="827584" y="115566"/>
            <a:ext cx="6537706" cy="72799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260" tIns="175260" rIns="175260" bIns="175260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Что показал анализ  данных на официальных сайтах организаций дополнительного образования?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28154"/>
            <a:ext cx="82809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Официальные сайты не отвечают нормативным требованиям к информационной открытости образовательных организаций  и установленному порядку размещения информации на них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Информация на сайтах некоторых организаций не обновлялась с 2015-2016 годов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В 90% организаций данные представлены за 2019-2020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</a:rPr>
              <a:t>уч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. год вместо 2020-2021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</a:rPr>
              <a:t>уч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. года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На сайтах нет достоверной выгрузки данных по всем реализуемым программам, численности контингента, педагогам, реализующих программы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Имеет место некорректность формулировок: на сайтах информация  по «творческим коллективам», «объединениям», «отделениям». Однако реализуются, финансируются, и зачисляются дети на  дополнительные общеобразовательные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</a:rPr>
              <a:t>общеразвивающие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 программы 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</a:rPr>
              <a:t>Нет корреляции данных и связи между информацией на сайте и в региональных навигаторах   </a:t>
            </a:r>
          </a:p>
        </p:txBody>
      </p:sp>
    </p:spTree>
    <p:extLst>
      <p:ext uri="{BB962C8B-B14F-4D97-AF65-F5344CB8AC3E}">
        <p14:creationId xmlns:p14="http://schemas.microsoft.com/office/powerpoint/2010/main" val="387056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Обобщенные итоги и задачи, требующие решений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688</Words>
  <Application>Microsoft Office PowerPoint</Application>
  <PresentationFormat>Экран (16:9)</PresentationFormat>
  <Paragraphs>209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Gilroy ExtraBold</vt:lpstr>
      <vt:lpstr>Times New Roman</vt:lpstr>
      <vt:lpstr>Тема Office</vt:lpstr>
      <vt:lpstr>Обзор результатов скрининга данных   по художественной и  социально-гуманитарной направленностям</vt:lpstr>
      <vt:lpstr>Анализ данных по шести регионам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Обобщенные итоги и задачи, требующие решений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47</cp:revision>
  <dcterms:created xsi:type="dcterms:W3CDTF">2020-12-08T12:27:44Z</dcterms:created>
  <dcterms:modified xsi:type="dcterms:W3CDTF">2021-04-20T05:31:36Z</dcterms:modified>
</cp:coreProperties>
</file>