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7" r:id="rId2"/>
    <p:sldId id="422" r:id="rId3"/>
    <p:sldId id="416" r:id="rId4"/>
    <p:sldId id="423" r:id="rId5"/>
    <p:sldId id="424" r:id="rId6"/>
    <p:sldId id="420" r:id="rId7"/>
    <p:sldId id="382" r:id="rId8"/>
    <p:sldId id="415" r:id="rId9"/>
  </p:sldIdLst>
  <p:sldSz cx="10688638" cy="7562850"/>
  <p:notesSz cx="6888163" cy="10018713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Sbitnev 2" initials="SS2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  <a:srgbClr val="8A3CC4"/>
    <a:srgbClr val="DC7168"/>
    <a:srgbClr val="68AF90"/>
    <a:srgbClr val="5A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9130" autoAdjust="0"/>
  </p:normalViewPr>
  <p:slideViewPr>
    <p:cSldViewPr snapToGrid="0" snapToObjects="1">
      <p:cViewPr varScale="1">
        <p:scale>
          <a:sx n="105" d="100"/>
          <a:sy n="105" d="100"/>
        </p:scale>
        <p:origin x="-1290" y="-96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35394-316A-41C4-B8AA-D59FBC968F51}" type="doc">
      <dgm:prSet loTypeId="urn:microsoft.com/office/officeart/2005/8/layout/gear1" loCatId="cycle" qsTypeId="urn:microsoft.com/office/officeart/2005/8/quickstyle/simple5" qsCatId="simple" csTypeId="urn:microsoft.com/office/officeart/2005/8/colors/colorful1" csCatId="colorful" phldr="1"/>
      <dgm:spPr/>
    </dgm:pt>
    <dgm:pt modelId="{7E8AA8A9-6DB8-4746-AACB-6B59F0648476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Организационно-методические</a:t>
          </a:r>
          <a:endParaRPr lang="ru-RU" sz="13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6E8791-6F82-49CC-9BB0-3F4827369E67}" type="parTrans" cxnId="{8DE2DC17-B626-498E-BEA4-6C1457A8EB93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9E8F5F1-BBAD-4DB1-ADCB-5D8BB883F10E}" type="sibTrans" cxnId="{8DE2DC17-B626-498E-BEA4-6C1457A8EB93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CAC0B04-0463-48B0-8BD5-FF3F82C7526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Кадровые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67CA52D-E738-4C3A-8637-A42F597574D8}" type="parTrans" cxnId="{7176FD44-EE4C-4B35-AE7F-F45D26DDAC5D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8778888-F372-4CEA-ABCC-33A502D391F7}" type="sibTrans" cxnId="{7176FD44-EE4C-4B35-AE7F-F45D26DDAC5D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0453139-51A4-45C8-BB97-FC2F0DE60287}">
      <dgm:prSet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Нормативно-правовые</a:t>
          </a:r>
          <a:endParaRPr lang="ru-RU" sz="11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AADE3D7-BCBE-4EAC-AD6C-2A2476F5AF61}" type="parTrans" cxnId="{30D9C39C-58B0-4A74-9C54-B7792DFC3BBD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DB8F3E9-F03A-4EF1-A309-5A1EBB15412A}" type="sibTrans" cxnId="{30D9C39C-58B0-4A74-9C54-B7792DFC3BBD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5EA028E-21D2-40DB-8DB8-236A6511D4F7}" type="pres">
      <dgm:prSet presAssocID="{71D35394-316A-41C4-B8AA-D59FBC968F5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429A40-DDED-42AA-BA2C-AB8EFFC58276}" type="pres">
      <dgm:prSet presAssocID="{7E8AA8A9-6DB8-4746-AACB-6B59F0648476}" presName="gear1" presStyleLbl="node1" presStyleIdx="0" presStyleCnt="3" custLinFactNeighborX="9365" custLinFactNeighborY="116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84F0F-0C21-4D21-9481-7309AB017449}" type="pres">
      <dgm:prSet presAssocID="{7E8AA8A9-6DB8-4746-AACB-6B59F0648476}" presName="gear1srcNode" presStyleLbl="node1" presStyleIdx="0" presStyleCnt="3"/>
      <dgm:spPr/>
      <dgm:t>
        <a:bodyPr/>
        <a:lstStyle/>
        <a:p>
          <a:endParaRPr lang="ru-RU"/>
        </a:p>
      </dgm:t>
    </dgm:pt>
    <dgm:pt modelId="{D1397A5D-3AA2-412F-AB59-9941B45A136B}" type="pres">
      <dgm:prSet presAssocID="{7E8AA8A9-6DB8-4746-AACB-6B59F0648476}" presName="gear1dstNode" presStyleLbl="node1" presStyleIdx="0" presStyleCnt="3"/>
      <dgm:spPr/>
      <dgm:t>
        <a:bodyPr/>
        <a:lstStyle/>
        <a:p>
          <a:endParaRPr lang="ru-RU"/>
        </a:p>
      </dgm:t>
    </dgm:pt>
    <dgm:pt modelId="{C1632E98-00A3-4B39-82CF-9BB9BEFB7E19}" type="pres">
      <dgm:prSet presAssocID="{10453139-51A4-45C8-BB97-FC2F0DE60287}" presName="gear2" presStyleLbl="node1" presStyleIdx="1" presStyleCnt="3" custScaleX="132637" custScaleY="121523" custLinFactNeighborX="1309" custLinFactNeighborY="52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D0EE2-0AE9-41A5-88C2-5D4BCE86D17C}" type="pres">
      <dgm:prSet presAssocID="{10453139-51A4-45C8-BB97-FC2F0DE60287}" presName="gear2srcNode" presStyleLbl="node1" presStyleIdx="1" presStyleCnt="3"/>
      <dgm:spPr/>
      <dgm:t>
        <a:bodyPr/>
        <a:lstStyle/>
        <a:p>
          <a:endParaRPr lang="ru-RU"/>
        </a:p>
      </dgm:t>
    </dgm:pt>
    <dgm:pt modelId="{0182DAED-9B05-482F-9D69-06A5C3D81114}" type="pres">
      <dgm:prSet presAssocID="{10453139-51A4-45C8-BB97-FC2F0DE60287}" presName="gear2dstNode" presStyleLbl="node1" presStyleIdx="1" presStyleCnt="3"/>
      <dgm:spPr/>
      <dgm:t>
        <a:bodyPr/>
        <a:lstStyle/>
        <a:p>
          <a:endParaRPr lang="ru-RU"/>
        </a:p>
      </dgm:t>
    </dgm:pt>
    <dgm:pt modelId="{C624C212-B27C-400B-8EA7-B6C5FBCD869D}" type="pres">
      <dgm:prSet presAssocID="{ACAC0B04-0463-48B0-8BD5-FF3F82C75269}" presName="gear3" presStyleLbl="node1" presStyleIdx="2" presStyleCnt="3"/>
      <dgm:spPr/>
      <dgm:t>
        <a:bodyPr/>
        <a:lstStyle/>
        <a:p>
          <a:endParaRPr lang="ru-RU"/>
        </a:p>
      </dgm:t>
    </dgm:pt>
    <dgm:pt modelId="{B17F9F2A-C5D6-41ED-BC7A-9294075453E5}" type="pres">
      <dgm:prSet presAssocID="{ACAC0B04-0463-48B0-8BD5-FF3F82C7526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9EDAA-AD75-4DF5-A3A0-6ACED3A7B774}" type="pres">
      <dgm:prSet presAssocID="{ACAC0B04-0463-48B0-8BD5-FF3F82C75269}" presName="gear3srcNode" presStyleLbl="node1" presStyleIdx="2" presStyleCnt="3"/>
      <dgm:spPr/>
      <dgm:t>
        <a:bodyPr/>
        <a:lstStyle/>
        <a:p>
          <a:endParaRPr lang="ru-RU"/>
        </a:p>
      </dgm:t>
    </dgm:pt>
    <dgm:pt modelId="{5903ED31-9241-4EB4-A4EB-371ACBDC43D8}" type="pres">
      <dgm:prSet presAssocID="{ACAC0B04-0463-48B0-8BD5-FF3F82C75269}" presName="gear3dstNode" presStyleLbl="node1" presStyleIdx="2" presStyleCnt="3"/>
      <dgm:spPr/>
      <dgm:t>
        <a:bodyPr/>
        <a:lstStyle/>
        <a:p>
          <a:endParaRPr lang="ru-RU"/>
        </a:p>
      </dgm:t>
    </dgm:pt>
    <dgm:pt modelId="{8D6B1889-7422-40B4-AD7C-C2078E187D3E}" type="pres">
      <dgm:prSet presAssocID="{39E8F5F1-BBAD-4DB1-ADCB-5D8BB883F10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7446A07-71D2-4ECC-B704-D44C2E3EAD9B}" type="pres">
      <dgm:prSet presAssocID="{CDB8F3E9-F03A-4EF1-A309-5A1EBB15412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F4DE935E-6C7F-4006-A05A-5B2A0AEDBD67}" type="pres">
      <dgm:prSet presAssocID="{88778888-F372-4CEA-ABCC-33A502D391F7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DE2DC17-B626-498E-BEA4-6C1457A8EB93}" srcId="{71D35394-316A-41C4-B8AA-D59FBC968F51}" destId="{7E8AA8A9-6DB8-4746-AACB-6B59F0648476}" srcOrd="0" destOrd="0" parTransId="{696E8791-6F82-49CC-9BB0-3F4827369E67}" sibTransId="{39E8F5F1-BBAD-4DB1-ADCB-5D8BB883F10E}"/>
    <dgm:cxn modelId="{4570D413-7A4D-4B20-8627-5B0AE4B6E191}" type="presOf" srcId="{10453139-51A4-45C8-BB97-FC2F0DE60287}" destId="{C1632E98-00A3-4B39-82CF-9BB9BEFB7E19}" srcOrd="0" destOrd="0" presId="urn:microsoft.com/office/officeart/2005/8/layout/gear1"/>
    <dgm:cxn modelId="{ADC1006A-643F-4DBD-873A-ED4BE54DE020}" type="presOf" srcId="{7E8AA8A9-6DB8-4746-AACB-6B59F0648476}" destId="{AF429A40-DDED-42AA-BA2C-AB8EFFC58276}" srcOrd="0" destOrd="0" presId="urn:microsoft.com/office/officeart/2005/8/layout/gear1"/>
    <dgm:cxn modelId="{8196FA7E-B57E-4F96-A6B0-21D5C77CE270}" type="presOf" srcId="{CDB8F3E9-F03A-4EF1-A309-5A1EBB15412A}" destId="{27446A07-71D2-4ECC-B704-D44C2E3EAD9B}" srcOrd="0" destOrd="0" presId="urn:microsoft.com/office/officeart/2005/8/layout/gear1"/>
    <dgm:cxn modelId="{8F9ACE32-B70A-4D14-BDB4-5EF78D84DEA9}" type="presOf" srcId="{71D35394-316A-41C4-B8AA-D59FBC968F51}" destId="{85EA028E-21D2-40DB-8DB8-236A6511D4F7}" srcOrd="0" destOrd="0" presId="urn:microsoft.com/office/officeart/2005/8/layout/gear1"/>
    <dgm:cxn modelId="{806A9890-1B50-4EEC-A94C-F49C22D04109}" type="presOf" srcId="{88778888-F372-4CEA-ABCC-33A502D391F7}" destId="{F4DE935E-6C7F-4006-A05A-5B2A0AEDBD67}" srcOrd="0" destOrd="0" presId="urn:microsoft.com/office/officeart/2005/8/layout/gear1"/>
    <dgm:cxn modelId="{25DA2E36-150E-483D-9EAB-51C480D60113}" type="presOf" srcId="{39E8F5F1-BBAD-4DB1-ADCB-5D8BB883F10E}" destId="{8D6B1889-7422-40B4-AD7C-C2078E187D3E}" srcOrd="0" destOrd="0" presId="urn:microsoft.com/office/officeart/2005/8/layout/gear1"/>
    <dgm:cxn modelId="{57D2B950-FF7B-4383-9659-11C55FE976CC}" type="presOf" srcId="{7E8AA8A9-6DB8-4746-AACB-6B59F0648476}" destId="{49D84F0F-0C21-4D21-9481-7309AB017449}" srcOrd="1" destOrd="0" presId="urn:microsoft.com/office/officeart/2005/8/layout/gear1"/>
    <dgm:cxn modelId="{B75A56B8-A7DE-40FE-8247-B62A76A5F5C3}" type="presOf" srcId="{ACAC0B04-0463-48B0-8BD5-FF3F82C75269}" destId="{4869EDAA-AD75-4DF5-A3A0-6ACED3A7B774}" srcOrd="2" destOrd="0" presId="urn:microsoft.com/office/officeart/2005/8/layout/gear1"/>
    <dgm:cxn modelId="{CF636E03-D9D3-4D3C-AD7F-0E5CA3FC4B5C}" type="presOf" srcId="{7E8AA8A9-6DB8-4746-AACB-6B59F0648476}" destId="{D1397A5D-3AA2-412F-AB59-9941B45A136B}" srcOrd="2" destOrd="0" presId="urn:microsoft.com/office/officeart/2005/8/layout/gear1"/>
    <dgm:cxn modelId="{2248BB56-5CD5-41B2-B1B4-EBE83C257B59}" type="presOf" srcId="{10453139-51A4-45C8-BB97-FC2F0DE60287}" destId="{87AD0EE2-0AE9-41A5-88C2-5D4BCE86D17C}" srcOrd="1" destOrd="0" presId="urn:microsoft.com/office/officeart/2005/8/layout/gear1"/>
    <dgm:cxn modelId="{78B1A331-DD0D-4510-A6DE-2078EF2D301F}" type="presOf" srcId="{10453139-51A4-45C8-BB97-FC2F0DE60287}" destId="{0182DAED-9B05-482F-9D69-06A5C3D81114}" srcOrd="2" destOrd="0" presId="urn:microsoft.com/office/officeart/2005/8/layout/gear1"/>
    <dgm:cxn modelId="{4F110C91-1918-40F1-B9F5-BD7A84C89BA6}" type="presOf" srcId="{ACAC0B04-0463-48B0-8BD5-FF3F82C75269}" destId="{B17F9F2A-C5D6-41ED-BC7A-9294075453E5}" srcOrd="1" destOrd="0" presId="urn:microsoft.com/office/officeart/2005/8/layout/gear1"/>
    <dgm:cxn modelId="{97E0239A-898B-4981-94C3-B9C50417F11C}" type="presOf" srcId="{ACAC0B04-0463-48B0-8BD5-FF3F82C75269}" destId="{C624C212-B27C-400B-8EA7-B6C5FBCD869D}" srcOrd="0" destOrd="0" presId="urn:microsoft.com/office/officeart/2005/8/layout/gear1"/>
    <dgm:cxn modelId="{367E3DD3-83B9-4CE1-8130-8C476134C5C1}" type="presOf" srcId="{ACAC0B04-0463-48B0-8BD5-FF3F82C75269}" destId="{5903ED31-9241-4EB4-A4EB-371ACBDC43D8}" srcOrd="3" destOrd="0" presId="urn:microsoft.com/office/officeart/2005/8/layout/gear1"/>
    <dgm:cxn modelId="{7176FD44-EE4C-4B35-AE7F-F45D26DDAC5D}" srcId="{71D35394-316A-41C4-B8AA-D59FBC968F51}" destId="{ACAC0B04-0463-48B0-8BD5-FF3F82C75269}" srcOrd="2" destOrd="0" parTransId="{267CA52D-E738-4C3A-8637-A42F597574D8}" sibTransId="{88778888-F372-4CEA-ABCC-33A502D391F7}"/>
    <dgm:cxn modelId="{30D9C39C-58B0-4A74-9C54-B7792DFC3BBD}" srcId="{71D35394-316A-41C4-B8AA-D59FBC968F51}" destId="{10453139-51A4-45C8-BB97-FC2F0DE60287}" srcOrd="1" destOrd="0" parTransId="{6AADE3D7-BCBE-4EAC-AD6C-2A2476F5AF61}" sibTransId="{CDB8F3E9-F03A-4EF1-A309-5A1EBB15412A}"/>
    <dgm:cxn modelId="{0D578A17-14AF-4B8A-8BF9-06590AD20564}" type="presParOf" srcId="{85EA028E-21D2-40DB-8DB8-236A6511D4F7}" destId="{AF429A40-DDED-42AA-BA2C-AB8EFFC58276}" srcOrd="0" destOrd="0" presId="urn:microsoft.com/office/officeart/2005/8/layout/gear1"/>
    <dgm:cxn modelId="{02DFE9B9-37C3-4E0F-90CE-97FEEF387780}" type="presParOf" srcId="{85EA028E-21D2-40DB-8DB8-236A6511D4F7}" destId="{49D84F0F-0C21-4D21-9481-7309AB017449}" srcOrd="1" destOrd="0" presId="urn:microsoft.com/office/officeart/2005/8/layout/gear1"/>
    <dgm:cxn modelId="{F0CC5493-01F0-4864-99EE-AD698D35F1AA}" type="presParOf" srcId="{85EA028E-21D2-40DB-8DB8-236A6511D4F7}" destId="{D1397A5D-3AA2-412F-AB59-9941B45A136B}" srcOrd="2" destOrd="0" presId="urn:microsoft.com/office/officeart/2005/8/layout/gear1"/>
    <dgm:cxn modelId="{863F3E81-F2C3-4A64-BFCE-77472886F4D6}" type="presParOf" srcId="{85EA028E-21D2-40DB-8DB8-236A6511D4F7}" destId="{C1632E98-00A3-4B39-82CF-9BB9BEFB7E19}" srcOrd="3" destOrd="0" presId="urn:microsoft.com/office/officeart/2005/8/layout/gear1"/>
    <dgm:cxn modelId="{5C31D7DF-AADB-4C3B-B5B6-B1DC9FAD99C9}" type="presParOf" srcId="{85EA028E-21D2-40DB-8DB8-236A6511D4F7}" destId="{87AD0EE2-0AE9-41A5-88C2-5D4BCE86D17C}" srcOrd="4" destOrd="0" presId="urn:microsoft.com/office/officeart/2005/8/layout/gear1"/>
    <dgm:cxn modelId="{7E6BB888-C292-47D3-949C-C28208BCC298}" type="presParOf" srcId="{85EA028E-21D2-40DB-8DB8-236A6511D4F7}" destId="{0182DAED-9B05-482F-9D69-06A5C3D81114}" srcOrd="5" destOrd="0" presId="urn:microsoft.com/office/officeart/2005/8/layout/gear1"/>
    <dgm:cxn modelId="{C05B20D4-F8E1-4FB1-81C9-3E41E4214BD1}" type="presParOf" srcId="{85EA028E-21D2-40DB-8DB8-236A6511D4F7}" destId="{C624C212-B27C-400B-8EA7-B6C5FBCD869D}" srcOrd="6" destOrd="0" presId="urn:microsoft.com/office/officeart/2005/8/layout/gear1"/>
    <dgm:cxn modelId="{68F21976-521D-4A21-8F48-8F505D5DC8F2}" type="presParOf" srcId="{85EA028E-21D2-40DB-8DB8-236A6511D4F7}" destId="{B17F9F2A-C5D6-41ED-BC7A-9294075453E5}" srcOrd="7" destOrd="0" presId="urn:microsoft.com/office/officeart/2005/8/layout/gear1"/>
    <dgm:cxn modelId="{89991A5C-F05B-4EA8-87B9-FE66AC945116}" type="presParOf" srcId="{85EA028E-21D2-40DB-8DB8-236A6511D4F7}" destId="{4869EDAA-AD75-4DF5-A3A0-6ACED3A7B774}" srcOrd="8" destOrd="0" presId="urn:microsoft.com/office/officeart/2005/8/layout/gear1"/>
    <dgm:cxn modelId="{3193C5BE-7E3B-4C4D-A09A-2F7DAEF079FD}" type="presParOf" srcId="{85EA028E-21D2-40DB-8DB8-236A6511D4F7}" destId="{5903ED31-9241-4EB4-A4EB-371ACBDC43D8}" srcOrd="9" destOrd="0" presId="urn:microsoft.com/office/officeart/2005/8/layout/gear1"/>
    <dgm:cxn modelId="{FAE5B090-FFB2-434D-BC5F-C43087C5707D}" type="presParOf" srcId="{85EA028E-21D2-40DB-8DB8-236A6511D4F7}" destId="{8D6B1889-7422-40B4-AD7C-C2078E187D3E}" srcOrd="10" destOrd="0" presId="urn:microsoft.com/office/officeart/2005/8/layout/gear1"/>
    <dgm:cxn modelId="{49ABE202-EADB-4F21-B328-F0B2D28A4CCD}" type="presParOf" srcId="{85EA028E-21D2-40DB-8DB8-236A6511D4F7}" destId="{27446A07-71D2-4ECC-B704-D44C2E3EAD9B}" srcOrd="11" destOrd="0" presId="urn:microsoft.com/office/officeart/2005/8/layout/gear1"/>
    <dgm:cxn modelId="{225D9491-D4E4-4EC8-AD3C-BCC1EF46D741}" type="presParOf" srcId="{85EA028E-21D2-40DB-8DB8-236A6511D4F7}" destId="{F4DE935E-6C7F-4006-A05A-5B2A0AEDBD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0A648-130C-45C0-A61D-C6B32D76415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E75364-56E3-49A4-8166-421D2C0CC8D1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>
                  <a:lumMod val="85000"/>
                  <a:lumOff val="15000"/>
                </a:schemeClr>
              </a:solidFill>
            </a:rPr>
            <a:t>100% охват всех муниципальных районов  Алтайского края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313339E-791D-49E0-B17D-2B8E03ACBA89}" type="parTrans" cxnId="{2D13C1F4-2DA6-4714-B7D2-FC58838B3195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C1C9E1F-67D9-4F3B-A20B-C897895090A6}" type="sibTrans" cxnId="{2D13C1F4-2DA6-4714-B7D2-FC58838B3195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00761FB-4C3E-488B-B705-E5F3AECD1F6D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>
                  <a:lumMod val="85000"/>
                  <a:lumOff val="15000"/>
                </a:schemeClr>
              </a:solidFill>
            </a:rPr>
            <a:t>100 % охват городских школ </a:t>
          </a:r>
        </a:p>
        <a:p>
          <a:r>
            <a:rPr lang="ru-RU" sz="1400" smtClean="0">
              <a:solidFill>
                <a:schemeClr val="tx1">
                  <a:lumMod val="85000"/>
                  <a:lumOff val="15000"/>
                </a:schemeClr>
              </a:solidFill>
            </a:rPr>
            <a:t>(г. Барнаул, г. Бийск, г. Рубцовск)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E6AADAB-24AC-4886-B63E-46BA4C4A9A59}" type="parTrans" cxnId="{069096A3-045B-4AF9-8E44-0B6FE77C4D39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59A3E83-347A-4EBD-9807-6B67CA4BFCA0}" type="sibTrans" cxnId="{069096A3-045B-4AF9-8E44-0B6FE77C4D39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0BFB770-2659-4801-8C84-A008E00F46EC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>
                  <a:lumMod val="85000"/>
                  <a:lumOff val="15000"/>
                </a:schemeClr>
              </a:solidFill>
            </a:rPr>
            <a:t>100 % охват обучающихся из числа детей-сирот и детей, оставшихся без попечения родителей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EC57555-1208-473D-B89A-559F961B333C}" type="parTrans" cxnId="{143320D2-1B87-46B0-A527-1365E1304A57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DE7A76-1302-4E07-BAB9-2FB35488456C}" type="sibTrans" cxnId="{143320D2-1B87-46B0-A527-1365E1304A57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BC85839-80CE-46B5-9705-48EB47F6BD1B}">
      <dgm:prSet custT="1"/>
      <dgm:spPr/>
      <dgm:t>
        <a:bodyPr/>
        <a:lstStyle/>
        <a:p>
          <a:r>
            <a:rPr lang="ru-RU" sz="1400" smtClean="0">
              <a:solidFill>
                <a:schemeClr val="tx1">
                  <a:lumMod val="85000"/>
                  <a:lumOff val="15000"/>
                </a:schemeClr>
              </a:solidFill>
            </a:rPr>
            <a:t>100% охват профессиональных образовательных организаций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36DB001-12E0-46B9-92AC-FFB67F434BD3}" type="parTrans" cxnId="{4964A6D8-D94E-4340-B333-3C23E153082C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2DB3B44-6D88-4782-9763-A711B22CEFC0}" type="sibTrans" cxnId="{4964A6D8-D94E-4340-B333-3C23E153082C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FE20D27-105C-4C9E-8506-185531A5027C}">
      <dgm:prSet custT="1"/>
      <dgm:spPr/>
      <dgm:t>
        <a:bodyPr/>
        <a:lstStyle/>
        <a:p>
          <a:r>
            <a:rPr lang="ru-RU" sz="1400" smtClean="0">
              <a:solidFill>
                <a:schemeClr val="tx1">
                  <a:lumMod val="85000"/>
                  <a:lumOff val="15000"/>
                </a:schemeClr>
              </a:solidFill>
            </a:rPr>
            <a:t>100% охват центров помощи детям, оставшимся без попечения родителей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380899B-3886-4912-8C96-1FFF90D06FEB}" type="parTrans" cxnId="{03A1C703-E058-4675-AFA9-7EAEA0F28240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000B22D-165D-439C-A727-0C6A2510D10B}" type="sibTrans" cxnId="{03A1C703-E058-4675-AFA9-7EAEA0F28240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194E28F-3627-4276-A9BF-1B247C0278B6}" type="pres">
      <dgm:prSet presAssocID="{89A0A648-130C-45C0-A61D-C6B32D7641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B9C1572-E4DE-45C3-B1C0-99E7B4015992}" type="pres">
      <dgm:prSet presAssocID="{89A0A648-130C-45C0-A61D-C6B32D764153}" presName="Name1" presStyleCnt="0"/>
      <dgm:spPr/>
    </dgm:pt>
    <dgm:pt modelId="{F57DA4D4-A23B-4230-A1D0-3B4C664B7092}" type="pres">
      <dgm:prSet presAssocID="{89A0A648-130C-45C0-A61D-C6B32D764153}" presName="cycle" presStyleCnt="0"/>
      <dgm:spPr/>
    </dgm:pt>
    <dgm:pt modelId="{08EFCBE0-4013-4A87-A169-3E79AA62F56C}" type="pres">
      <dgm:prSet presAssocID="{89A0A648-130C-45C0-A61D-C6B32D764153}" presName="srcNode" presStyleLbl="node1" presStyleIdx="0" presStyleCnt="5"/>
      <dgm:spPr/>
    </dgm:pt>
    <dgm:pt modelId="{3F12A57C-FE2D-4814-8C90-6FE76E07C9EA}" type="pres">
      <dgm:prSet presAssocID="{89A0A648-130C-45C0-A61D-C6B32D764153}" presName="conn" presStyleLbl="parChTrans1D2" presStyleIdx="0" presStyleCnt="1"/>
      <dgm:spPr/>
      <dgm:t>
        <a:bodyPr/>
        <a:lstStyle/>
        <a:p>
          <a:endParaRPr lang="ru-RU"/>
        </a:p>
      </dgm:t>
    </dgm:pt>
    <dgm:pt modelId="{5548931F-B9A4-42FB-9E23-AFF7EB1C0D74}" type="pres">
      <dgm:prSet presAssocID="{89A0A648-130C-45C0-A61D-C6B32D764153}" presName="extraNode" presStyleLbl="node1" presStyleIdx="0" presStyleCnt="5"/>
      <dgm:spPr/>
    </dgm:pt>
    <dgm:pt modelId="{B5C2E226-0C59-4447-A96A-739A864D4650}" type="pres">
      <dgm:prSet presAssocID="{89A0A648-130C-45C0-A61D-C6B32D764153}" presName="dstNode" presStyleLbl="node1" presStyleIdx="0" presStyleCnt="5"/>
      <dgm:spPr/>
    </dgm:pt>
    <dgm:pt modelId="{4A40DB29-9663-4358-83B0-BA526E049640}" type="pres">
      <dgm:prSet presAssocID="{5EE75364-56E3-49A4-8166-421D2C0CC8D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BD68A-C234-42D6-BA05-85AC29B4CBD5}" type="pres">
      <dgm:prSet presAssocID="{5EE75364-56E3-49A4-8166-421D2C0CC8D1}" presName="accent_1" presStyleCnt="0"/>
      <dgm:spPr/>
    </dgm:pt>
    <dgm:pt modelId="{69E599E2-7B00-4AC2-BA34-381B4A64DE4E}" type="pres">
      <dgm:prSet presAssocID="{5EE75364-56E3-49A4-8166-421D2C0CC8D1}" presName="accentRepeatNode" presStyleLbl="solidFgAcc1" presStyleIdx="0" presStyleCnt="5"/>
      <dgm:spPr/>
    </dgm:pt>
    <dgm:pt modelId="{51B127FE-8740-48BE-A496-21D78F708CBF}" type="pres">
      <dgm:prSet presAssocID="{A00761FB-4C3E-488B-B705-E5F3AECD1F6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ED680-7B97-4218-A5BA-9E62DC45E0A6}" type="pres">
      <dgm:prSet presAssocID="{A00761FB-4C3E-488B-B705-E5F3AECD1F6D}" presName="accent_2" presStyleCnt="0"/>
      <dgm:spPr/>
    </dgm:pt>
    <dgm:pt modelId="{08F75226-2589-456F-ACE7-AF90D2C145BE}" type="pres">
      <dgm:prSet presAssocID="{A00761FB-4C3E-488B-B705-E5F3AECD1F6D}" presName="accentRepeatNode" presStyleLbl="solidFgAcc1" presStyleIdx="1" presStyleCnt="5"/>
      <dgm:spPr/>
    </dgm:pt>
    <dgm:pt modelId="{4C0FC3E3-5EC4-44F8-BA7E-4013C115AB5F}" type="pres">
      <dgm:prSet presAssocID="{10BFB770-2659-4801-8C84-A008E00F46E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7F059-E921-4AF3-A3B5-34A96518D21D}" type="pres">
      <dgm:prSet presAssocID="{10BFB770-2659-4801-8C84-A008E00F46EC}" presName="accent_3" presStyleCnt="0"/>
      <dgm:spPr/>
    </dgm:pt>
    <dgm:pt modelId="{D967A6F4-24B5-43B4-92D8-3313C5088BC8}" type="pres">
      <dgm:prSet presAssocID="{10BFB770-2659-4801-8C84-A008E00F46EC}" presName="accentRepeatNode" presStyleLbl="solidFgAcc1" presStyleIdx="2" presStyleCnt="5"/>
      <dgm:spPr/>
    </dgm:pt>
    <dgm:pt modelId="{A614C781-7011-49C7-A12A-B8323169923D}" type="pres">
      <dgm:prSet presAssocID="{1BC85839-80CE-46B5-9705-48EB47F6BD1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8C65C-F0D7-42FD-BB34-EC6598C69210}" type="pres">
      <dgm:prSet presAssocID="{1BC85839-80CE-46B5-9705-48EB47F6BD1B}" presName="accent_4" presStyleCnt="0"/>
      <dgm:spPr/>
    </dgm:pt>
    <dgm:pt modelId="{99DE0D0D-D1E5-4289-8A01-839A5025AE8A}" type="pres">
      <dgm:prSet presAssocID="{1BC85839-80CE-46B5-9705-48EB47F6BD1B}" presName="accentRepeatNode" presStyleLbl="solidFgAcc1" presStyleIdx="3" presStyleCnt="5"/>
      <dgm:spPr/>
    </dgm:pt>
    <dgm:pt modelId="{213DBA6C-4CF9-4BB5-84B2-DA3D621E2E3D}" type="pres">
      <dgm:prSet presAssocID="{0FE20D27-105C-4C9E-8506-185531A5027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83174-18E8-482D-96D7-FEB51C7AB6F5}" type="pres">
      <dgm:prSet presAssocID="{0FE20D27-105C-4C9E-8506-185531A5027C}" presName="accent_5" presStyleCnt="0"/>
      <dgm:spPr/>
    </dgm:pt>
    <dgm:pt modelId="{B8E95319-EA33-4A9A-977A-6F2EF6624037}" type="pres">
      <dgm:prSet presAssocID="{0FE20D27-105C-4C9E-8506-185531A5027C}" presName="accentRepeatNode" presStyleLbl="solidFgAcc1" presStyleIdx="4" presStyleCnt="5"/>
      <dgm:spPr/>
    </dgm:pt>
  </dgm:ptLst>
  <dgm:cxnLst>
    <dgm:cxn modelId="{4964A6D8-D94E-4340-B333-3C23E153082C}" srcId="{89A0A648-130C-45C0-A61D-C6B32D764153}" destId="{1BC85839-80CE-46B5-9705-48EB47F6BD1B}" srcOrd="3" destOrd="0" parTransId="{336DB001-12E0-46B9-92AC-FFB67F434BD3}" sibTransId="{22DB3B44-6D88-4782-9763-A711B22CEFC0}"/>
    <dgm:cxn modelId="{CA0286C9-66F1-4E71-8D4B-C9132C1A828B}" type="presOf" srcId="{1BC85839-80CE-46B5-9705-48EB47F6BD1B}" destId="{A614C781-7011-49C7-A12A-B8323169923D}" srcOrd="0" destOrd="0" presId="urn:microsoft.com/office/officeart/2008/layout/VerticalCurvedList"/>
    <dgm:cxn modelId="{069096A3-045B-4AF9-8E44-0B6FE77C4D39}" srcId="{89A0A648-130C-45C0-A61D-C6B32D764153}" destId="{A00761FB-4C3E-488B-B705-E5F3AECD1F6D}" srcOrd="1" destOrd="0" parTransId="{6E6AADAB-24AC-4886-B63E-46BA4C4A9A59}" sibTransId="{259A3E83-347A-4EBD-9807-6B67CA4BFCA0}"/>
    <dgm:cxn modelId="{2D13C1F4-2DA6-4714-B7D2-FC58838B3195}" srcId="{89A0A648-130C-45C0-A61D-C6B32D764153}" destId="{5EE75364-56E3-49A4-8166-421D2C0CC8D1}" srcOrd="0" destOrd="0" parTransId="{9313339E-791D-49E0-B17D-2B8E03ACBA89}" sibTransId="{4C1C9E1F-67D9-4F3B-A20B-C897895090A6}"/>
    <dgm:cxn modelId="{5C4DE21A-F42F-413B-8DE6-D82CD7613CCA}" type="presOf" srcId="{4C1C9E1F-67D9-4F3B-A20B-C897895090A6}" destId="{3F12A57C-FE2D-4814-8C90-6FE76E07C9EA}" srcOrd="0" destOrd="0" presId="urn:microsoft.com/office/officeart/2008/layout/VerticalCurvedList"/>
    <dgm:cxn modelId="{03A1C703-E058-4675-AFA9-7EAEA0F28240}" srcId="{89A0A648-130C-45C0-A61D-C6B32D764153}" destId="{0FE20D27-105C-4C9E-8506-185531A5027C}" srcOrd="4" destOrd="0" parTransId="{D380899B-3886-4912-8C96-1FFF90D06FEB}" sibTransId="{B000B22D-165D-439C-A727-0C6A2510D10B}"/>
    <dgm:cxn modelId="{73407A14-E5E0-4C6F-9A63-C4909C1CC0C3}" type="presOf" srcId="{89A0A648-130C-45C0-A61D-C6B32D764153}" destId="{5194E28F-3627-4276-A9BF-1B247C0278B6}" srcOrd="0" destOrd="0" presId="urn:microsoft.com/office/officeart/2008/layout/VerticalCurvedList"/>
    <dgm:cxn modelId="{143320D2-1B87-46B0-A527-1365E1304A57}" srcId="{89A0A648-130C-45C0-A61D-C6B32D764153}" destId="{10BFB770-2659-4801-8C84-A008E00F46EC}" srcOrd="2" destOrd="0" parTransId="{DEC57555-1208-473D-B89A-559F961B333C}" sibTransId="{9BDE7A76-1302-4E07-BAB9-2FB35488456C}"/>
    <dgm:cxn modelId="{5EF47851-CCB4-4B23-BC47-7769E0B75EA2}" type="presOf" srcId="{10BFB770-2659-4801-8C84-A008E00F46EC}" destId="{4C0FC3E3-5EC4-44F8-BA7E-4013C115AB5F}" srcOrd="0" destOrd="0" presId="urn:microsoft.com/office/officeart/2008/layout/VerticalCurvedList"/>
    <dgm:cxn modelId="{F0D95325-D218-43F0-A432-6C4553FE94F3}" type="presOf" srcId="{A00761FB-4C3E-488B-B705-E5F3AECD1F6D}" destId="{51B127FE-8740-48BE-A496-21D78F708CBF}" srcOrd="0" destOrd="0" presId="urn:microsoft.com/office/officeart/2008/layout/VerticalCurvedList"/>
    <dgm:cxn modelId="{C353A64F-9616-45A6-9DE5-6D8AD3F8D24E}" type="presOf" srcId="{5EE75364-56E3-49A4-8166-421D2C0CC8D1}" destId="{4A40DB29-9663-4358-83B0-BA526E049640}" srcOrd="0" destOrd="0" presId="urn:microsoft.com/office/officeart/2008/layout/VerticalCurvedList"/>
    <dgm:cxn modelId="{1D552E8D-5B9A-4ADC-A83E-78294FE202D6}" type="presOf" srcId="{0FE20D27-105C-4C9E-8506-185531A5027C}" destId="{213DBA6C-4CF9-4BB5-84B2-DA3D621E2E3D}" srcOrd="0" destOrd="0" presId="urn:microsoft.com/office/officeart/2008/layout/VerticalCurvedList"/>
    <dgm:cxn modelId="{94AF4C0D-55A1-4D7B-B708-D24B0F111931}" type="presParOf" srcId="{5194E28F-3627-4276-A9BF-1B247C0278B6}" destId="{7B9C1572-E4DE-45C3-B1C0-99E7B4015992}" srcOrd="0" destOrd="0" presId="urn:microsoft.com/office/officeart/2008/layout/VerticalCurvedList"/>
    <dgm:cxn modelId="{1C07168C-A2B6-45D0-AC1A-516E7758CA92}" type="presParOf" srcId="{7B9C1572-E4DE-45C3-B1C0-99E7B4015992}" destId="{F57DA4D4-A23B-4230-A1D0-3B4C664B7092}" srcOrd="0" destOrd="0" presId="urn:microsoft.com/office/officeart/2008/layout/VerticalCurvedList"/>
    <dgm:cxn modelId="{4EE9FC61-4710-4DEB-A3BD-67B58091AB7B}" type="presParOf" srcId="{F57DA4D4-A23B-4230-A1D0-3B4C664B7092}" destId="{08EFCBE0-4013-4A87-A169-3E79AA62F56C}" srcOrd="0" destOrd="0" presId="urn:microsoft.com/office/officeart/2008/layout/VerticalCurvedList"/>
    <dgm:cxn modelId="{BD606F49-DA72-494E-9DA6-C4D1697B9595}" type="presParOf" srcId="{F57DA4D4-A23B-4230-A1D0-3B4C664B7092}" destId="{3F12A57C-FE2D-4814-8C90-6FE76E07C9EA}" srcOrd="1" destOrd="0" presId="urn:microsoft.com/office/officeart/2008/layout/VerticalCurvedList"/>
    <dgm:cxn modelId="{E367AFEF-585B-447F-BE82-13CB65F5CBBE}" type="presParOf" srcId="{F57DA4D4-A23B-4230-A1D0-3B4C664B7092}" destId="{5548931F-B9A4-42FB-9E23-AFF7EB1C0D74}" srcOrd="2" destOrd="0" presId="urn:microsoft.com/office/officeart/2008/layout/VerticalCurvedList"/>
    <dgm:cxn modelId="{3A919D66-2B6C-4A60-B694-4855F78FCA89}" type="presParOf" srcId="{F57DA4D4-A23B-4230-A1D0-3B4C664B7092}" destId="{B5C2E226-0C59-4447-A96A-739A864D4650}" srcOrd="3" destOrd="0" presId="urn:microsoft.com/office/officeart/2008/layout/VerticalCurvedList"/>
    <dgm:cxn modelId="{5E3AB972-77CE-4BE7-9C57-72B698A5F6BC}" type="presParOf" srcId="{7B9C1572-E4DE-45C3-B1C0-99E7B4015992}" destId="{4A40DB29-9663-4358-83B0-BA526E049640}" srcOrd="1" destOrd="0" presId="urn:microsoft.com/office/officeart/2008/layout/VerticalCurvedList"/>
    <dgm:cxn modelId="{C7F94239-CF67-441C-B26F-AC64C91286E3}" type="presParOf" srcId="{7B9C1572-E4DE-45C3-B1C0-99E7B4015992}" destId="{992BD68A-C234-42D6-BA05-85AC29B4CBD5}" srcOrd="2" destOrd="0" presId="urn:microsoft.com/office/officeart/2008/layout/VerticalCurvedList"/>
    <dgm:cxn modelId="{D95EF00E-7682-4F1C-A808-59314A56C2DE}" type="presParOf" srcId="{992BD68A-C234-42D6-BA05-85AC29B4CBD5}" destId="{69E599E2-7B00-4AC2-BA34-381B4A64DE4E}" srcOrd="0" destOrd="0" presId="urn:microsoft.com/office/officeart/2008/layout/VerticalCurvedList"/>
    <dgm:cxn modelId="{0A07A48C-F0B1-4FF0-8B2E-764EEDD6B0C9}" type="presParOf" srcId="{7B9C1572-E4DE-45C3-B1C0-99E7B4015992}" destId="{51B127FE-8740-48BE-A496-21D78F708CBF}" srcOrd="3" destOrd="0" presId="urn:microsoft.com/office/officeart/2008/layout/VerticalCurvedList"/>
    <dgm:cxn modelId="{8EEC086A-2328-4EE5-A7BD-20120126F75B}" type="presParOf" srcId="{7B9C1572-E4DE-45C3-B1C0-99E7B4015992}" destId="{ACBED680-7B97-4218-A5BA-9E62DC45E0A6}" srcOrd="4" destOrd="0" presId="urn:microsoft.com/office/officeart/2008/layout/VerticalCurvedList"/>
    <dgm:cxn modelId="{4C8769AC-AD2D-47FD-956C-E20DDFFFE55A}" type="presParOf" srcId="{ACBED680-7B97-4218-A5BA-9E62DC45E0A6}" destId="{08F75226-2589-456F-ACE7-AF90D2C145BE}" srcOrd="0" destOrd="0" presId="urn:microsoft.com/office/officeart/2008/layout/VerticalCurvedList"/>
    <dgm:cxn modelId="{4220D9A2-5185-403F-8174-419E4D93DCA6}" type="presParOf" srcId="{7B9C1572-E4DE-45C3-B1C0-99E7B4015992}" destId="{4C0FC3E3-5EC4-44F8-BA7E-4013C115AB5F}" srcOrd="5" destOrd="0" presId="urn:microsoft.com/office/officeart/2008/layout/VerticalCurvedList"/>
    <dgm:cxn modelId="{BFEE7F0D-0F83-49F5-A6A2-851C45A56C40}" type="presParOf" srcId="{7B9C1572-E4DE-45C3-B1C0-99E7B4015992}" destId="{4D77F059-E921-4AF3-A3B5-34A96518D21D}" srcOrd="6" destOrd="0" presId="urn:microsoft.com/office/officeart/2008/layout/VerticalCurvedList"/>
    <dgm:cxn modelId="{5175731C-C94B-4667-A69F-724D66A26893}" type="presParOf" srcId="{4D77F059-E921-4AF3-A3B5-34A96518D21D}" destId="{D967A6F4-24B5-43B4-92D8-3313C5088BC8}" srcOrd="0" destOrd="0" presId="urn:microsoft.com/office/officeart/2008/layout/VerticalCurvedList"/>
    <dgm:cxn modelId="{6F988299-FDAB-48EC-BAD9-66280115298A}" type="presParOf" srcId="{7B9C1572-E4DE-45C3-B1C0-99E7B4015992}" destId="{A614C781-7011-49C7-A12A-B8323169923D}" srcOrd="7" destOrd="0" presId="urn:microsoft.com/office/officeart/2008/layout/VerticalCurvedList"/>
    <dgm:cxn modelId="{483F8F4E-3CCD-4BDB-9084-02D8A434E6E0}" type="presParOf" srcId="{7B9C1572-E4DE-45C3-B1C0-99E7B4015992}" destId="{8C38C65C-F0D7-42FD-BB34-EC6598C69210}" srcOrd="8" destOrd="0" presId="urn:microsoft.com/office/officeart/2008/layout/VerticalCurvedList"/>
    <dgm:cxn modelId="{93F8BC98-8CAB-4418-91D5-F130C9108785}" type="presParOf" srcId="{8C38C65C-F0D7-42FD-BB34-EC6598C69210}" destId="{99DE0D0D-D1E5-4289-8A01-839A5025AE8A}" srcOrd="0" destOrd="0" presId="urn:microsoft.com/office/officeart/2008/layout/VerticalCurvedList"/>
    <dgm:cxn modelId="{3ED43E82-0A16-4FB9-B4A1-14F8CCF626C4}" type="presParOf" srcId="{7B9C1572-E4DE-45C3-B1C0-99E7B4015992}" destId="{213DBA6C-4CF9-4BB5-84B2-DA3D621E2E3D}" srcOrd="9" destOrd="0" presId="urn:microsoft.com/office/officeart/2008/layout/VerticalCurvedList"/>
    <dgm:cxn modelId="{4F43FB5F-C4BA-4191-86F7-6CE0B5E52B6E}" type="presParOf" srcId="{7B9C1572-E4DE-45C3-B1C0-99E7B4015992}" destId="{3AC83174-18E8-482D-96D7-FEB51C7AB6F5}" srcOrd="10" destOrd="0" presId="urn:microsoft.com/office/officeart/2008/layout/VerticalCurvedList"/>
    <dgm:cxn modelId="{7D040CE8-6168-4E2B-9F22-7796CF8CEAA5}" type="presParOf" srcId="{3AC83174-18E8-482D-96D7-FEB51C7AB6F5}" destId="{B8E95319-EA33-4A9A-977A-6F2EF66240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DF8F1-9DFC-4316-9EAE-2536E0BAE4F7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4062DBC-E6C5-4DE6-A893-AAE757A8EB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Клубы и центры финансовой грамотности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C8587E2-8875-49B6-9D66-F470F61D6CD0}" type="parTrans" cxnId="{5ADCA776-CA71-4DF2-9A56-529A154F4779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0BAC26A-555F-4BE1-894A-A3E5C577AAFB}" type="sibTrans" cxnId="{5ADCA776-CA71-4DF2-9A56-529A154F4779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7618AAD-12BD-4B4B-8708-6882710E9BC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</a:rPr>
            <a:t>клубы в образовательных организациях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0DEDE0A-DEF5-4C07-89FC-8E2F2676730D}" type="parTrans" cxnId="{488E2095-022D-41D4-9436-87D0ED5DC588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DEF6AF5-D434-46F3-BB08-92BED0B231F8}" type="sibTrans" cxnId="{488E2095-022D-41D4-9436-87D0ED5DC588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6A3FA25-A2D6-4870-9E44-9A3623FF7CB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</a:rPr>
            <a:t>объединения по финансовой грамотности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F0BC716-F1E3-4B83-A3E0-91BCD358F7C3}" type="parTrans" cxnId="{AB72649A-636C-45B3-8353-C37A31F9B736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464456F-FEA0-49FD-B777-C514D272132E}" type="sibTrans" cxnId="{AB72649A-636C-45B3-8353-C37A31F9B736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016AB22-847C-465D-9F61-4D46C25C19C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Финансовые смены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354E798-68C6-42E4-8B35-18A406AE4FF0}" type="parTrans" cxnId="{BCA9DE97-A56D-4C3A-92DF-BB8DC1FC315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BAB204-2869-4AB8-834C-7F5FF1307869}" type="sibTrans" cxnId="{BCA9DE97-A56D-4C3A-92DF-BB8DC1FC315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17CA357-690A-4EC3-9080-CC9B8BDCCDF2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>
                  <a:lumMod val="75000"/>
                  <a:lumOff val="25000"/>
                </a:schemeClr>
              </a:solidFill>
            </a:rPr>
            <a:t>в пришкольных лагерях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E1F59CA-32AA-44A3-B709-987EB6765DD6}" type="parTrans" cxnId="{D14CC4AA-2C11-45E9-90DD-695E4714B3B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E41635D-A9AB-4A96-901A-0F14130C17BF}" type="sibTrans" cxnId="{D14CC4AA-2C11-45E9-90DD-695E4714B3B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EBF46B3-5894-4142-A384-B1DB48586D59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>
                  <a:lumMod val="75000"/>
                  <a:lumOff val="25000"/>
                </a:schemeClr>
              </a:solidFill>
            </a:rPr>
            <a:t>в детских оздоровительных лагерях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452C77F-52FD-4D5B-BA47-59E1399518FA}" type="parTrans" cxnId="{4E4F6D69-2DF6-468C-9A0D-E46E0755616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3C4D5AE-6DB5-4498-8C12-CD3B0D879422}" type="sibTrans" cxnId="{4E4F6D69-2DF6-468C-9A0D-E46E0755616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F8D19E-17E8-423E-9E9A-16C675120A2C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75000"/>
                  <a:lumOff val="25000"/>
                </a:schemeClr>
              </a:solidFill>
            </a:rPr>
            <a:t>Финансовое волонтерство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0F0D45-BD1D-49F2-8A21-CB97DCB09B5B}" type="parTrans" cxnId="{A731DAD3-5C75-4DF4-9855-940517BE8ED9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15E05FB-DECD-4D65-BC65-294F210BDF0B}" type="sibTrans" cxnId="{A731DAD3-5C75-4DF4-9855-940517BE8ED9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216C8EF-D692-4CBE-A293-36BF7468AFF2}">
      <dgm:prSet custT="1"/>
      <dgm:spPr/>
      <dgm:t>
        <a:bodyPr/>
        <a:lstStyle/>
        <a:p>
          <a:r>
            <a:rPr lang="ru-RU" sz="1400" smtClean="0">
              <a:solidFill>
                <a:schemeClr val="tx1">
                  <a:lumMod val="75000"/>
                  <a:lumOff val="25000"/>
                </a:schemeClr>
              </a:solidFill>
            </a:rPr>
            <a:t>расширение деятельности волонтерских организаций 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8A2EE42-7FEC-42ED-BFA2-B00DB0E13677}" type="parTrans" cxnId="{CEE96CBD-4C6D-4ECB-AEFF-5FFF2E7D468D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9A028AA-E81C-41BB-B8B1-E1F2B48999E6}" type="sibTrans" cxnId="{CEE96CBD-4C6D-4ECB-AEFF-5FFF2E7D468D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172A05-7464-4E49-B266-FE92CF8DAA85}">
      <dgm:prSet custT="1"/>
      <dgm:spPr/>
      <dgm:t>
        <a:bodyPr/>
        <a:lstStyle/>
        <a:p>
          <a:r>
            <a:rPr lang="ru-RU" sz="1400" smtClean="0">
              <a:solidFill>
                <a:schemeClr val="tx1">
                  <a:lumMod val="75000"/>
                  <a:lumOff val="25000"/>
                </a:schemeClr>
              </a:solidFill>
            </a:rPr>
            <a:t>обучение волонтеров-игротехников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D1C2B0C-BD59-4945-BEF8-F993F37EC9B2}" type="parTrans" cxnId="{8E2793A5-7AB1-4F90-9B6F-FA5FD74BC361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76E30B5-19EB-4983-BDF0-DD800F7EBCD8}" type="sibTrans" cxnId="{8E2793A5-7AB1-4F90-9B6F-FA5FD74BC361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3DF3BBC-EC85-4093-B63F-4C77251501FA}" type="pres">
      <dgm:prSet presAssocID="{C45DF8F1-9DFC-4316-9EAE-2536E0BAE4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02823-8B00-4E5C-8B31-C596F1557313}" type="pres">
      <dgm:prSet presAssocID="{34062DBC-E6C5-4DE6-A893-AAE757A8EBB6}" presName="composite" presStyleCnt="0"/>
      <dgm:spPr/>
      <dgm:t>
        <a:bodyPr/>
        <a:lstStyle/>
        <a:p>
          <a:endParaRPr lang="ru-RU"/>
        </a:p>
      </dgm:t>
    </dgm:pt>
    <dgm:pt modelId="{B19F7DB5-24D6-42EE-ADA3-0B45E453732B}" type="pres">
      <dgm:prSet presAssocID="{34062DBC-E6C5-4DE6-A893-AAE757A8EBB6}" presName="parTx" presStyleLbl="alignNode1" presStyleIdx="0" presStyleCnt="3" custScaleX="151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25E95-CF74-46C2-AA22-5A383E96CD7F}" type="pres">
      <dgm:prSet presAssocID="{34062DBC-E6C5-4DE6-A893-AAE757A8EBB6}" presName="desTx" presStyleLbl="alignAccFollowNode1" presStyleIdx="0" presStyleCnt="3" custScaleX="152056" custLinFactY="331767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5CB78-703E-413A-AB0F-BB48ACEFBAA7}" type="pres">
      <dgm:prSet presAssocID="{20BAC26A-555F-4BE1-894A-A3E5C577AAFB}" presName="space" presStyleCnt="0"/>
      <dgm:spPr/>
      <dgm:t>
        <a:bodyPr/>
        <a:lstStyle/>
        <a:p>
          <a:endParaRPr lang="ru-RU"/>
        </a:p>
      </dgm:t>
    </dgm:pt>
    <dgm:pt modelId="{502BD17C-A686-444A-AC42-A84207443F32}" type="pres">
      <dgm:prSet presAssocID="{F016AB22-847C-465D-9F61-4D46C25C19CA}" presName="composite" presStyleCnt="0"/>
      <dgm:spPr/>
      <dgm:t>
        <a:bodyPr/>
        <a:lstStyle/>
        <a:p>
          <a:endParaRPr lang="ru-RU"/>
        </a:p>
      </dgm:t>
    </dgm:pt>
    <dgm:pt modelId="{B98928C6-7461-4E33-A089-00B7BBFB36E4}" type="pres">
      <dgm:prSet presAssocID="{F016AB22-847C-465D-9F61-4D46C25C19C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264EB-7606-4721-B710-1D6825E369EB}" type="pres">
      <dgm:prSet presAssocID="{F016AB22-847C-465D-9F61-4D46C25C19C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88F0E-3DA7-48B3-98BC-047F1DCDE033}" type="pres">
      <dgm:prSet presAssocID="{70BAB204-2869-4AB8-834C-7F5FF1307869}" presName="space" presStyleCnt="0"/>
      <dgm:spPr/>
      <dgm:t>
        <a:bodyPr/>
        <a:lstStyle/>
        <a:p>
          <a:endParaRPr lang="ru-RU"/>
        </a:p>
      </dgm:t>
    </dgm:pt>
    <dgm:pt modelId="{FCC6E42C-6EC3-4BFD-83D7-E38CE4472784}" type="pres">
      <dgm:prSet presAssocID="{89F8D19E-17E8-423E-9E9A-16C675120A2C}" presName="composite" presStyleCnt="0"/>
      <dgm:spPr/>
      <dgm:t>
        <a:bodyPr/>
        <a:lstStyle/>
        <a:p>
          <a:endParaRPr lang="ru-RU"/>
        </a:p>
      </dgm:t>
    </dgm:pt>
    <dgm:pt modelId="{9871CD4E-5016-4DFD-9BF5-684709A79223}" type="pres">
      <dgm:prSet presAssocID="{89F8D19E-17E8-423E-9E9A-16C675120A2C}" presName="parTx" presStyleLbl="alignNode1" presStyleIdx="2" presStyleCnt="3" custScaleX="121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01223-0517-4EF3-AEAB-0CEE0B5DD02F}" type="pres">
      <dgm:prSet presAssocID="{89F8D19E-17E8-423E-9E9A-16C675120A2C}" presName="desTx" presStyleLbl="alignAccFollowNode1" presStyleIdx="2" presStyleCnt="3" custScaleX="121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2649A-636C-45B3-8353-C37A31F9B736}" srcId="{34062DBC-E6C5-4DE6-A893-AAE757A8EBB6}" destId="{16A3FA25-A2D6-4870-9E44-9A3623FF7CBC}" srcOrd="1" destOrd="0" parTransId="{DF0BC716-F1E3-4B83-A3E0-91BCD358F7C3}" sibTransId="{9464456F-FEA0-49FD-B777-C514D272132E}"/>
    <dgm:cxn modelId="{1052FE56-4D9D-4271-A81C-D2C028C5B3FF}" type="presOf" srcId="{C45DF8F1-9DFC-4316-9EAE-2536E0BAE4F7}" destId="{D3DF3BBC-EC85-4093-B63F-4C77251501FA}" srcOrd="0" destOrd="0" presId="urn:microsoft.com/office/officeart/2005/8/layout/hList1"/>
    <dgm:cxn modelId="{BCA9DE97-A56D-4C3A-92DF-BB8DC1FC315E}" srcId="{C45DF8F1-9DFC-4316-9EAE-2536E0BAE4F7}" destId="{F016AB22-847C-465D-9F61-4D46C25C19CA}" srcOrd="1" destOrd="0" parTransId="{9354E798-68C6-42E4-8B35-18A406AE4FF0}" sibTransId="{70BAB204-2869-4AB8-834C-7F5FF1307869}"/>
    <dgm:cxn modelId="{A731DAD3-5C75-4DF4-9855-940517BE8ED9}" srcId="{C45DF8F1-9DFC-4316-9EAE-2536E0BAE4F7}" destId="{89F8D19E-17E8-423E-9E9A-16C675120A2C}" srcOrd="2" destOrd="0" parTransId="{370F0D45-BD1D-49F2-8A21-CB97DCB09B5B}" sibTransId="{A15E05FB-DECD-4D65-BC65-294F210BDF0B}"/>
    <dgm:cxn modelId="{76F834E6-5258-4244-8F05-79071C1385C6}" type="presOf" srcId="{E7618AAD-12BD-4B4B-8708-6882710E9BC5}" destId="{5E225E95-CF74-46C2-AA22-5A383E96CD7F}" srcOrd="0" destOrd="0" presId="urn:microsoft.com/office/officeart/2005/8/layout/hList1"/>
    <dgm:cxn modelId="{4E4F6D69-2DF6-468C-9A0D-E46E0755616E}" srcId="{F016AB22-847C-465D-9F61-4D46C25C19CA}" destId="{8EBF46B3-5894-4142-A384-B1DB48586D59}" srcOrd="1" destOrd="0" parTransId="{B452C77F-52FD-4D5B-BA47-59E1399518FA}" sibTransId="{A3C4D5AE-6DB5-4498-8C12-CD3B0D879422}"/>
    <dgm:cxn modelId="{128108D4-D322-4584-A908-7021C7CF562D}" type="presOf" srcId="{89F8D19E-17E8-423E-9E9A-16C675120A2C}" destId="{9871CD4E-5016-4DFD-9BF5-684709A79223}" srcOrd="0" destOrd="0" presId="urn:microsoft.com/office/officeart/2005/8/layout/hList1"/>
    <dgm:cxn modelId="{4BC60C47-3C8B-4AE9-9D71-2B775573CCDB}" type="presOf" srcId="{8EBF46B3-5894-4142-A384-B1DB48586D59}" destId="{E04264EB-7606-4721-B710-1D6825E369EB}" srcOrd="0" destOrd="1" presId="urn:microsoft.com/office/officeart/2005/8/layout/hList1"/>
    <dgm:cxn modelId="{8E2793A5-7AB1-4F90-9B6F-FA5FD74BC361}" srcId="{89F8D19E-17E8-423E-9E9A-16C675120A2C}" destId="{08172A05-7464-4E49-B266-FE92CF8DAA85}" srcOrd="1" destOrd="0" parTransId="{9D1C2B0C-BD59-4945-BEF8-F993F37EC9B2}" sibTransId="{E76E30B5-19EB-4983-BDF0-DD800F7EBCD8}"/>
    <dgm:cxn modelId="{0D3A42E3-CCBC-4557-98DF-EAA9822160F1}" type="presOf" srcId="{16A3FA25-A2D6-4870-9E44-9A3623FF7CBC}" destId="{5E225E95-CF74-46C2-AA22-5A383E96CD7F}" srcOrd="0" destOrd="1" presId="urn:microsoft.com/office/officeart/2005/8/layout/hList1"/>
    <dgm:cxn modelId="{488E2095-022D-41D4-9436-87D0ED5DC588}" srcId="{34062DBC-E6C5-4DE6-A893-AAE757A8EBB6}" destId="{E7618AAD-12BD-4B4B-8708-6882710E9BC5}" srcOrd="0" destOrd="0" parTransId="{A0DEDE0A-DEF5-4C07-89FC-8E2F2676730D}" sibTransId="{0DEF6AF5-D434-46F3-BB08-92BED0B231F8}"/>
    <dgm:cxn modelId="{B6D3BD2E-1F22-45D0-BACC-F8A72DF958AA}" type="presOf" srcId="{E17CA357-690A-4EC3-9080-CC9B8BDCCDF2}" destId="{E04264EB-7606-4721-B710-1D6825E369EB}" srcOrd="0" destOrd="0" presId="urn:microsoft.com/office/officeart/2005/8/layout/hList1"/>
    <dgm:cxn modelId="{5ADCA776-CA71-4DF2-9A56-529A154F4779}" srcId="{C45DF8F1-9DFC-4316-9EAE-2536E0BAE4F7}" destId="{34062DBC-E6C5-4DE6-A893-AAE757A8EBB6}" srcOrd="0" destOrd="0" parTransId="{5C8587E2-8875-49B6-9D66-F470F61D6CD0}" sibTransId="{20BAC26A-555F-4BE1-894A-A3E5C577AAFB}"/>
    <dgm:cxn modelId="{CD3E52F9-F56B-4C63-9389-E0B0C2B67BEE}" type="presOf" srcId="{A216C8EF-D692-4CBE-A293-36BF7468AFF2}" destId="{EBD01223-0517-4EF3-AEAB-0CEE0B5DD02F}" srcOrd="0" destOrd="0" presId="urn:microsoft.com/office/officeart/2005/8/layout/hList1"/>
    <dgm:cxn modelId="{60198C6E-D033-4456-BA87-2EB8F87D510A}" type="presOf" srcId="{34062DBC-E6C5-4DE6-A893-AAE757A8EBB6}" destId="{B19F7DB5-24D6-42EE-ADA3-0B45E453732B}" srcOrd="0" destOrd="0" presId="urn:microsoft.com/office/officeart/2005/8/layout/hList1"/>
    <dgm:cxn modelId="{D14CC4AA-2C11-45E9-90DD-695E4714B3BE}" srcId="{F016AB22-847C-465D-9F61-4D46C25C19CA}" destId="{E17CA357-690A-4EC3-9080-CC9B8BDCCDF2}" srcOrd="0" destOrd="0" parTransId="{AE1F59CA-32AA-44A3-B709-987EB6765DD6}" sibTransId="{DE41635D-A9AB-4A96-901A-0F14130C17BF}"/>
    <dgm:cxn modelId="{CEE96CBD-4C6D-4ECB-AEFF-5FFF2E7D468D}" srcId="{89F8D19E-17E8-423E-9E9A-16C675120A2C}" destId="{A216C8EF-D692-4CBE-A293-36BF7468AFF2}" srcOrd="0" destOrd="0" parTransId="{E8A2EE42-7FEC-42ED-BFA2-B00DB0E13677}" sibTransId="{39A028AA-E81C-41BB-B8B1-E1F2B48999E6}"/>
    <dgm:cxn modelId="{D7F93E75-97E8-430E-A0A8-D3D8E880F12D}" type="presOf" srcId="{F016AB22-847C-465D-9F61-4D46C25C19CA}" destId="{B98928C6-7461-4E33-A089-00B7BBFB36E4}" srcOrd="0" destOrd="0" presId="urn:microsoft.com/office/officeart/2005/8/layout/hList1"/>
    <dgm:cxn modelId="{DE9C3A1B-31D9-4024-B62B-2A306149A7FC}" type="presOf" srcId="{08172A05-7464-4E49-B266-FE92CF8DAA85}" destId="{EBD01223-0517-4EF3-AEAB-0CEE0B5DD02F}" srcOrd="0" destOrd="1" presId="urn:microsoft.com/office/officeart/2005/8/layout/hList1"/>
    <dgm:cxn modelId="{B988367B-D0E5-4ED5-BFE0-A18EEC930E27}" type="presParOf" srcId="{D3DF3BBC-EC85-4093-B63F-4C77251501FA}" destId="{6BB02823-8B00-4E5C-8B31-C596F1557313}" srcOrd="0" destOrd="0" presId="urn:microsoft.com/office/officeart/2005/8/layout/hList1"/>
    <dgm:cxn modelId="{81B8A20E-6F70-4F0D-AE18-04561C8055A1}" type="presParOf" srcId="{6BB02823-8B00-4E5C-8B31-C596F1557313}" destId="{B19F7DB5-24D6-42EE-ADA3-0B45E453732B}" srcOrd="0" destOrd="0" presId="urn:microsoft.com/office/officeart/2005/8/layout/hList1"/>
    <dgm:cxn modelId="{3A4FE6AB-549B-453D-8C98-3A827C285242}" type="presParOf" srcId="{6BB02823-8B00-4E5C-8B31-C596F1557313}" destId="{5E225E95-CF74-46C2-AA22-5A383E96CD7F}" srcOrd="1" destOrd="0" presId="urn:microsoft.com/office/officeart/2005/8/layout/hList1"/>
    <dgm:cxn modelId="{2FA7FF74-E189-4F13-A2A9-055342159E85}" type="presParOf" srcId="{D3DF3BBC-EC85-4093-B63F-4C77251501FA}" destId="{5985CB78-703E-413A-AB0F-BB48ACEFBAA7}" srcOrd="1" destOrd="0" presId="urn:microsoft.com/office/officeart/2005/8/layout/hList1"/>
    <dgm:cxn modelId="{0631A292-F69B-4E6C-9D34-170FDEDBEDE4}" type="presParOf" srcId="{D3DF3BBC-EC85-4093-B63F-4C77251501FA}" destId="{502BD17C-A686-444A-AC42-A84207443F32}" srcOrd="2" destOrd="0" presId="urn:microsoft.com/office/officeart/2005/8/layout/hList1"/>
    <dgm:cxn modelId="{AD474748-0347-40BF-80F7-555CA726B32B}" type="presParOf" srcId="{502BD17C-A686-444A-AC42-A84207443F32}" destId="{B98928C6-7461-4E33-A089-00B7BBFB36E4}" srcOrd="0" destOrd="0" presId="urn:microsoft.com/office/officeart/2005/8/layout/hList1"/>
    <dgm:cxn modelId="{2E5D573F-F0A2-4DC7-954C-D1E63BB58812}" type="presParOf" srcId="{502BD17C-A686-444A-AC42-A84207443F32}" destId="{E04264EB-7606-4721-B710-1D6825E369EB}" srcOrd="1" destOrd="0" presId="urn:microsoft.com/office/officeart/2005/8/layout/hList1"/>
    <dgm:cxn modelId="{24F68915-9B05-4EDA-B964-CF19F58AD25C}" type="presParOf" srcId="{D3DF3BBC-EC85-4093-B63F-4C77251501FA}" destId="{05288F0E-3DA7-48B3-98BC-047F1DCDE033}" srcOrd="3" destOrd="0" presId="urn:microsoft.com/office/officeart/2005/8/layout/hList1"/>
    <dgm:cxn modelId="{92C9E0E0-A22B-4DB6-9A35-CC235ADB2C39}" type="presParOf" srcId="{D3DF3BBC-EC85-4093-B63F-4C77251501FA}" destId="{FCC6E42C-6EC3-4BFD-83D7-E38CE4472784}" srcOrd="4" destOrd="0" presId="urn:microsoft.com/office/officeart/2005/8/layout/hList1"/>
    <dgm:cxn modelId="{2B8B70AC-C5DB-4434-88E1-E60714639ACC}" type="presParOf" srcId="{FCC6E42C-6EC3-4BFD-83D7-E38CE4472784}" destId="{9871CD4E-5016-4DFD-9BF5-684709A79223}" srcOrd="0" destOrd="0" presId="urn:microsoft.com/office/officeart/2005/8/layout/hList1"/>
    <dgm:cxn modelId="{B5DAFDE2-2287-4903-99A1-6A098073FEB1}" type="presParOf" srcId="{FCC6E42C-6EC3-4BFD-83D7-E38CE4472784}" destId="{EBD01223-0517-4EF3-AEAB-0CEE0B5DD0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77A3F4-928F-43D0-96DC-FD1E0F633CC6}" type="doc">
      <dgm:prSet loTypeId="urn:microsoft.com/office/officeart/2005/8/layout/p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8A4510-972E-4228-806F-CC470DCA02FE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i="0" dirty="0" smtClean="0"/>
            <a:t>ФИНАНСОВЫЕ СМЕНЫ</a:t>
          </a:r>
        </a:p>
        <a:p>
          <a:pPr algn="ctr">
            <a:spcAft>
              <a:spcPts val="0"/>
            </a:spcAft>
          </a:pPr>
          <a:endParaRPr lang="ru-RU" sz="1200" b="1" i="0" dirty="0" smtClean="0"/>
        </a:p>
        <a:p>
          <a:pPr algn="l">
            <a:spcAft>
              <a:spcPts val="0"/>
            </a:spcAft>
          </a:pPr>
          <a:r>
            <a:rPr lang="ru-RU" sz="1200" b="1" dirty="0" smtClean="0"/>
            <a:t>Участники</a:t>
          </a:r>
          <a:r>
            <a:rPr lang="ru-RU" sz="1200" b="1" dirty="0" smtClean="0"/>
            <a:t>: </a:t>
          </a:r>
          <a:r>
            <a:rPr lang="ru-RU" sz="1200" dirty="0" smtClean="0"/>
            <a:t>школьники и студенты СПО, воспитанники центров помощи </a:t>
          </a:r>
          <a:r>
            <a:rPr lang="ru-RU" sz="1200" dirty="0" smtClean="0"/>
            <a:t>детям</a:t>
          </a:r>
        </a:p>
        <a:p>
          <a:pPr algn="l">
            <a:spcAft>
              <a:spcPts val="0"/>
            </a:spcAft>
          </a:pPr>
          <a:endParaRPr lang="ru-RU" sz="200" dirty="0" smtClean="0"/>
        </a:p>
        <a:p>
          <a:pPr algn="l">
            <a:spcAft>
              <a:spcPts val="0"/>
            </a:spcAft>
          </a:pPr>
          <a:r>
            <a:rPr lang="ru-RU" sz="1200" b="1" dirty="0" smtClean="0"/>
            <a:t>Ресурсное обеспечение:</a:t>
          </a:r>
        </a:p>
        <a:p>
          <a:pPr algn="l">
            <a:spcAft>
              <a:spcPts val="0"/>
            </a:spcAft>
          </a:pPr>
          <a:r>
            <a:rPr lang="ru-RU" sz="1200" b="0" dirty="0" smtClean="0"/>
            <a:t>УМК по финансовой грамотности</a:t>
          </a:r>
        </a:p>
        <a:p>
          <a:pPr algn="l">
            <a:spcAft>
              <a:spcPts val="0"/>
            </a:spcAft>
          </a:pPr>
          <a:r>
            <a:rPr lang="ru-RU" sz="1200" b="0" dirty="0" smtClean="0"/>
            <a:t>Информационные и образовательные порталы</a:t>
          </a:r>
        </a:p>
        <a:p>
          <a:pPr algn="l">
            <a:spcAft>
              <a:spcPts val="0"/>
            </a:spcAft>
          </a:pPr>
          <a:r>
            <a:rPr lang="ru-RU" sz="1200" b="0" dirty="0" err="1" smtClean="0"/>
            <a:t>Видеоресурсы</a:t>
          </a:r>
          <a:r>
            <a:rPr lang="ru-RU" sz="1200" b="0" dirty="0" smtClean="0"/>
            <a:t> </a:t>
          </a:r>
        </a:p>
        <a:p>
          <a:pPr algn="l">
            <a:spcAft>
              <a:spcPts val="0"/>
            </a:spcAft>
          </a:pPr>
          <a:r>
            <a:rPr lang="ru-RU" sz="1200" b="0" dirty="0" smtClean="0"/>
            <a:t>Приложения</a:t>
          </a:r>
        </a:p>
        <a:p>
          <a:pPr algn="l">
            <a:spcAft>
              <a:spcPts val="0"/>
            </a:spcAft>
          </a:pPr>
          <a:endParaRPr lang="ru-RU" sz="100" b="0" dirty="0" smtClean="0"/>
        </a:p>
        <a:p>
          <a:pPr algn="l">
            <a:spcAft>
              <a:spcPts val="0"/>
            </a:spcAft>
          </a:pPr>
          <a:r>
            <a:rPr lang="ru-RU" sz="1200" b="1" dirty="0" smtClean="0"/>
            <a:t>Формы организации:</a:t>
          </a:r>
        </a:p>
        <a:p>
          <a:pPr algn="l">
            <a:spcAft>
              <a:spcPts val="0"/>
            </a:spcAft>
          </a:pPr>
          <a:r>
            <a:rPr lang="ru-RU" sz="1200" b="0" dirty="0" err="1" smtClean="0"/>
            <a:t>Квесты</a:t>
          </a:r>
          <a:r>
            <a:rPr lang="ru-RU" sz="1200" b="0" dirty="0" smtClean="0"/>
            <a:t>, творческие мастерские, литературные салоны, настольные игры и др.</a:t>
          </a:r>
        </a:p>
        <a:p>
          <a:pPr algn="l">
            <a:spcAft>
              <a:spcPts val="0"/>
            </a:spcAft>
          </a:pPr>
          <a:endParaRPr lang="ru-RU" sz="1200" b="1" dirty="0" smtClean="0"/>
        </a:p>
      </dgm:t>
    </dgm:pt>
    <dgm:pt modelId="{5FCE0570-951C-40F2-B09A-42E001A1CDA7}" type="parTrans" cxnId="{ACD35303-6A32-4CA8-AFA1-F9E9BEB15FBE}">
      <dgm:prSet/>
      <dgm:spPr/>
      <dgm:t>
        <a:bodyPr/>
        <a:lstStyle/>
        <a:p>
          <a:endParaRPr lang="ru-RU"/>
        </a:p>
      </dgm:t>
    </dgm:pt>
    <dgm:pt modelId="{CA4471B5-0D0C-4F1C-A15A-80F70797334E}" type="sibTrans" cxnId="{ACD35303-6A32-4CA8-AFA1-F9E9BEB15FBE}">
      <dgm:prSet/>
      <dgm:spPr/>
      <dgm:t>
        <a:bodyPr/>
        <a:lstStyle/>
        <a:p>
          <a:endParaRPr lang="ru-RU"/>
        </a:p>
      </dgm:t>
    </dgm:pt>
    <dgm:pt modelId="{3CEC2B45-FE83-4DB5-BE7C-544B14858807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i="0" dirty="0" smtClean="0"/>
            <a:t>ВСЕРОССИЙСКИЙ </a:t>
          </a:r>
          <a:r>
            <a:rPr lang="ru-RU" sz="1200" b="1" i="0" dirty="0" smtClean="0"/>
            <a:t>ЧЕМПИОНАТ ПО ФИНАНСОВОЙ ГРАМОТНОСТИ</a:t>
          </a:r>
          <a:endParaRPr lang="ru-RU" sz="1200" b="1" dirty="0" smtClean="0"/>
        </a:p>
        <a:p>
          <a:pPr algn="l">
            <a:spcAft>
              <a:spcPts val="0"/>
            </a:spcAft>
          </a:pPr>
          <a:endParaRPr lang="ru-RU" sz="1200" b="1" i="0" dirty="0" smtClean="0"/>
        </a:p>
        <a:p>
          <a:pPr algn="l">
            <a:spcAft>
              <a:spcPts val="0"/>
            </a:spcAft>
          </a:pPr>
          <a:r>
            <a:rPr lang="ru-RU" sz="1200" b="1" i="0" dirty="0" smtClean="0"/>
            <a:t>Участники</a:t>
          </a:r>
          <a:r>
            <a:rPr lang="ru-RU" sz="1200" b="1" i="0" dirty="0" smtClean="0"/>
            <a:t>: </a:t>
          </a:r>
          <a:r>
            <a:rPr lang="ru-RU" sz="1200" b="0" i="0" dirty="0" smtClean="0"/>
            <a:t>школьники и студенты</a:t>
          </a:r>
        </a:p>
        <a:p>
          <a:pPr algn="l">
            <a:spcAft>
              <a:spcPts val="0"/>
            </a:spcAft>
          </a:pPr>
          <a:endParaRPr lang="ru-RU" sz="1200" b="0" i="0" dirty="0" smtClean="0"/>
        </a:p>
        <a:p>
          <a:pPr algn="l">
            <a:spcAft>
              <a:spcPts val="0"/>
            </a:spcAft>
          </a:pPr>
          <a:r>
            <a:rPr lang="ru-RU" sz="1200" b="1" dirty="0" smtClean="0"/>
            <a:t>Ресурсное обеспечение:</a:t>
          </a:r>
        </a:p>
        <a:p>
          <a:pPr algn="l">
            <a:spcAft>
              <a:spcPts val="0"/>
            </a:spcAft>
          </a:pPr>
          <a:r>
            <a:rPr lang="ru-RU" sz="1200" b="0" i="0" dirty="0" smtClean="0"/>
            <a:t>ООО «Кейс-игра»</a:t>
          </a:r>
        </a:p>
        <a:p>
          <a:pPr algn="l">
            <a:spcAft>
              <a:spcPts val="0"/>
            </a:spcAft>
          </a:pPr>
          <a:endParaRPr lang="ru-RU" sz="1200" b="0" i="0" dirty="0" smtClean="0"/>
        </a:p>
        <a:p>
          <a:pPr algn="l">
            <a:spcAft>
              <a:spcPts val="0"/>
            </a:spcAft>
          </a:pPr>
          <a:r>
            <a:rPr lang="ru-RU" sz="1200" b="1" i="0" dirty="0" smtClean="0"/>
            <a:t>Организационно-методическое обеспечение: </a:t>
          </a:r>
          <a:r>
            <a:rPr lang="ru-RU" sz="1200" b="0" i="0" dirty="0" smtClean="0"/>
            <a:t>подготовка </a:t>
          </a:r>
          <a:r>
            <a:rPr lang="ru-RU" sz="1200" b="0" i="0" dirty="0" err="1" smtClean="0"/>
            <a:t>игротехников</a:t>
          </a:r>
          <a:r>
            <a:rPr lang="ru-RU" sz="1200" b="0" i="0" dirty="0" smtClean="0"/>
            <a:t> из числа школьников и студентов</a:t>
          </a:r>
          <a:endParaRPr lang="ru-RU" sz="1200" b="0" i="0" dirty="0" smtClean="0"/>
        </a:p>
        <a:p>
          <a:pPr algn="ctr">
            <a:spcAft>
              <a:spcPts val="0"/>
            </a:spcAft>
          </a:pPr>
          <a:endParaRPr lang="ru-RU" sz="1200" b="0" i="0" dirty="0" smtClean="0"/>
        </a:p>
      </dgm:t>
    </dgm:pt>
    <dgm:pt modelId="{B3D672EB-E0C8-4AA2-A4BE-B5CC3E54D277}" type="parTrans" cxnId="{C4B53211-C357-44FD-85A1-D6196E1C2183}">
      <dgm:prSet/>
      <dgm:spPr/>
      <dgm:t>
        <a:bodyPr/>
        <a:lstStyle/>
        <a:p>
          <a:endParaRPr lang="ru-RU"/>
        </a:p>
      </dgm:t>
    </dgm:pt>
    <dgm:pt modelId="{6C15C691-4CF7-45EF-9B6F-82441DF3FE2E}" type="sibTrans" cxnId="{C4B53211-C357-44FD-85A1-D6196E1C2183}">
      <dgm:prSet/>
      <dgm:spPr/>
      <dgm:t>
        <a:bodyPr/>
        <a:lstStyle/>
        <a:p>
          <a:endParaRPr lang="ru-RU"/>
        </a:p>
      </dgm:t>
    </dgm:pt>
    <dgm:pt modelId="{9B05047A-9579-4A9E-988E-1DC0CFEC3DE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dirty="0" smtClean="0"/>
            <a:t>ТУРНИР ПО НАСТОЛЬНОЙ ИГРЕ</a:t>
          </a:r>
          <a:endParaRPr lang="ru-RU" sz="1200" b="1" dirty="0" smtClean="0"/>
        </a:p>
        <a:p>
          <a:pPr algn="ctr">
            <a:spcAft>
              <a:spcPts val="0"/>
            </a:spcAft>
          </a:pPr>
          <a:r>
            <a:rPr lang="ru-RU" sz="1200" b="1" dirty="0" smtClean="0"/>
            <a:t>«НЕ В ДЕНЬГАХ СЧАСТЬЕ»</a:t>
          </a:r>
          <a:endParaRPr lang="ru-RU" sz="1200" b="1" dirty="0" smtClean="0"/>
        </a:p>
        <a:p>
          <a:pPr algn="ctr">
            <a:spcAft>
              <a:spcPct val="35000"/>
            </a:spcAft>
          </a:pPr>
          <a:endParaRPr lang="ru-RU" sz="1200" dirty="0" smtClean="0"/>
        </a:p>
        <a:p>
          <a:pPr algn="l">
            <a:spcAft>
              <a:spcPct val="35000"/>
            </a:spcAft>
          </a:pPr>
          <a:r>
            <a:rPr lang="ru-RU" sz="1200" b="1" i="0" dirty="0" smtClean="0"/>
            <a:t>Участники</a:t>
          </a:r>
          <a:r>
            <a:rPr lang="ru-RU" sz="1200" b="1" i="0" dirty="0" smtClean="0"/>
            <a:t>: </a:t>
          </a:r>
          <a:r>
            <a:rPr lang="ru-RU" sz="1200" b="0" i="0" dirty="0" smtClean="0"/>
            <a:t>школьники </a:t>
          </a:r>
          <a:endParaRPr lang="ru-RU" sz="1200" b="0" i="0" dirty="0" smtClean="0"/>
        </a:p>
        <a:p>
          <a:pPr algn="l">
            <a:spcAft>
              <a:spcPct val="35000"/>
            </a:spcAft>
          </a:pPr>
          <a:r>
            <a:rPr lang="ru-RU" sz="1200" b="1" i="0" dirty="0" smtClean="0"/>
            <a:t>Ресурсное обеспечение: </a:t>
          </a:r>
          <a:r>
            <a:rPr lang="ru-RU" sz="1200" b="0" i="0" dirty="0" smtClean="0"/>
            <a:t>«КАК проект»</a:t>
          </a:r>
        </a:p>
        <a:p>
          <a:pPr algn="l">
            <a:spcAft>
              <a:spcPct val="35000"/>
            </a:spcAft>
          </a:pPr>
          <a:endParaRPr lang="ru-RU" sz="1200" b="0" i="0" dirty="0" smtClean="0"/>
        </a:p>
        <a:p>
          <a:pPr algn="l">
            <a:spcAft>
              <a:spcPct val="35000"/>
            </a:spcAft>
          </a:pPr>
          <a:r>
            <a:rPr lang="ru-RU" sz="1200" b="1" i="0" dirty="0" smtClean="0"/>
            <a:t>Организационно-методическое обеспечение: </a:t>
          </a:r>
          <a:r>
            <a:rPr lang="ru-RU" sz="1200" b="0" i="0" dirty="0" smtClean="0"/>
            <a:t>подготовка </a:t>
          </a:r>
          <a:r>
            <a:rPr lang="ru-RU" sz="1200" b="0" i="0" dirty="0" err="1" smtClean="0"/>
            <a:t>игротехников</a:t>
          </a:r>
          <a:r>
            <a:rPr lang="ru-RU" sz="1200" b="0" i="0" dirty="0" smtClean="0"/>
            <a:t> из числа школьников и студентов</a:t>
          </a:r>
          <a:endParaRPr lang="ru-RU" sz="1200" b="0" i="0" dirty="0" smtClean="0"/>
        </a:p>
        <a:p>
          <a:pPr algn="l">
            <a:spcAft>
              <a:spcPct val="35000"/>
            </a:spcAft>
          </a:pPr>
          <a:endParaRPr lang="ru-RU" sz="1200" b="0" i="0" dirty="0" smtClean="0"/>
        </a:p>
        <a:p>
          <a:pPr algn="l">
            <a:spcAft>
              <a:spcPct val="35000"/>
            </a:spcAft>
          </a:pPr>
          <a:endParaRPr lang="ru-RU" sz="1200" dirty="0"/>
        </a:p>
      </dgm:t>
    </dgm:pt>
    <dgm:pt modelId="{803FCCC0-16B5-4FDE-8468-980BC2AB60C6}" type="parTrans" cxnId="{BE83DE82-7A98-4075-8F3A-45519855D614}">
      <dgm:prSet/>
      <dgm:spPr/>
      <dgm:t>
        <a:bodyPr/>
        <a:lstStyle/>
        <a:p>
          <a:endParaRPr lang="ru-RU"/>
        </a:p>
      </dgm:t>
    </dgm:pt>
    <dgm:pt modelId="{ED92F3A8-6AF7-4C21-83BA-BD9C6F7AF347}" type="sibTrans" cxnId="{BE83DE82-7A98-4075-8F3A-45519855D614}">
      <dgm:prSet/>
      <dgm:spPr/>
      <dgm:t>
        <a:bodyPr/>
        <a:lstStyle/>
        <a:p>
          <a:endParaRPr lang="ru-RU"/>
        </a:p>
      </dgm:t>
    </dgm:pt>
    <dgm:pt modelId="{90502262-E9C4-4A9C-868B-6E2278518986}">
      <dgm:prSet custT="1"/>
      <dgm:spPr/>
      <dgm:t>
        <a:bodyPr/>
        <a:lstStyle/>
        <a:p>
          <a:pPr algn="ctr"/>
          <a:r>
            <a:rPr lang="ru-RU" sz="1200" b="1" i="0" dirty="0" smtClean="0"/>
            <a:t>ОНЛАЙН </a:t>
          </a:r>
          <a:r>
            <a:rPr lang="ru-RU" sz="1200" b="1" i="0" dirty="0" smtClean="0"/>
            <a:t>ШКОЛА ДЛЯ ДЕТЕЙ И ВЗРОСЛЫХ «ФИНДОМ»</a:t>
          </a:r>
        </a:p>
        <a:p>
          <a:pPr algn="ctr"/>
          <a:endParaRPr lang="ru-RU" sz="1200" b="1" i="0" dirty="0" smtClean="0"/>
        </a:p>
        <a:p>
          <a:pPr algn="l"/>
          <a:r>
            <a:rPr lang="ru-RU" sz="1200" b="1" i="0" dirty="0" smtClean="0"/>
            <a:t>Участники: </a:t>
          </a:r>
          <a:r>
            <a:rPr lang="ru-RU" sz="1200" b="0" i="0" dirty="0" smtClean="0"/>
            <a:t>дошкольники и школьники, студенты СПО </a:t>
          </a:r>
        </a:p>
        <a:p>
          <a:pPr algn="ctr"/>
          <a:r>
            <a:rPr lang="ru-RU" sz="1200" b="0" i="0" dirty="0" smtClean="0"/>
            <a:t>Онлайн </a:t>
          </a:r>
          <a:r>
            <a:rPr lang="ru-RU" sz="1200" b="0" i="0" dirty="0" smtClean="0"/>
            <a:t>конкурс детского рисунка на финансовую тему</a:t>
          </a:r>
        </a:p>
        <a:p>
          <a:pPr algn="ctr"/>
          <a:r>
            <a:rPr lang="ru-RU" sz="1200" b="0" i="0" dirty="0" err="1" smtClean="0"/>
            <a:t>Фин-квиз</a:t>
          </a:r>
          <a:r>
            <a:rPr lang="ru-RU" sz="1200" b="0" i="0" dirty="0" smtClean="0"/>
            <a:t>, в </a:t>
          </a:r>
          <a:r>
            <a:rPr lang="ru-RU" sz="1200" b="0" i="0" dirty="0" err="1" smtClean="0"/>
            <a:t>т.ч</a:t>
          </a:r>
          <a:r>
            <a:rPr lang="ru-RU" sz="1200" b="0" i="0" dirty="0" smtClean="0"/>
            <a:t>. </a:t>
          </a:r>
          <a:r>
            <a:rPr lang="ru-RU" sz="1200" b="0" i="0" dirty="0" smtClean="0"/>
            <a:t>в онлайн форме</a:t>
          </a:r>
        </a:p>
        <a:p>
          <a:pPr algn="ctr"/>
          <a:r>
            <a:rPr lang="ru-RU" sz="1200" b="0" i="0" dirty="0" smtClean="0"/>
            <a:t>Онлайн-</a:t>
          </a:r>
          <a:r>
            <a:rPr lang="ru-RU" sz="1200" b="0" i="0" dirty="0" err="1" smtClean="0"/>
            <a:t>челлендж</a:t>
          </a:r>
          <a:r>
            <a:rPr lang="ru-RU" sz="1200" b="0" i="0" dirty="0" smtClean="0"/>
            <a:t> «Моя денежная коллекция</a:t>
          </a:r>
          <a:r>
            <a:rPr lang="ru-RU" sz="1200" b="0" i="0" dirty="0" smtClean="0"/>
            <a:t>»</a:t>
          </a:r>
        </a:p>
        <a:p>
          <a:pPr algn="ctr"/>
          <a:r>
            <a:rPr lang="ru-RU" sz="1200" b="0" i="0" dirty="0" smtClean="0"/>
            <a:t>Творческие мастерские</a:t>
          </a:r>
          <a:endParaRPr lang="ru-RU" sz="1200" b="0" i="0" dirty="0" smtClean="0"/>
        </a:p>
        <a:p>
          <a:pPr algn="ctr"/>
          <a:r>
            <a:rPr lang="ru-RU" sz="1200" b="1" i="0" dirty="0" smtClean="0"/>
            <a:t>Группа ВК: </a:t>
          </a:r>
          <a:r>
            <a:rPr lang="ru-RU" sz="1200" b="0" i="0" dirty="0" err="1" smtClean="0"/>
            <a:t>ФинДом</a:t>
          </a:r>
          <a:r>
            <a:rPr lang="ru-RU" sz="1200" b="0" i="0" dirty="0" smtClean="0"/>
            <a:t> - онлайн школа для детей и взрослых</a:t>
          </a:r>
        </a:p>
        <a:p>
          <a:pPr algn="ctr"/>
          <a:endParaRPr lang="ru-RU" sz="1200" b="0" i="0" dirty="0" smtClean="0"/>
        </a:p>
      </dgm:t>
    </dgm:pt>
    <dgm:pt modelId="{2FA25FAF-12C7-4A89-A7C3-1DA917EA7E71}" type="parTrans" cxnId="{343E1C3F-CE6E-45BB-A4B4-EF3421A05325}">
      <dgm:prSet/>
      <dgm:spPr/>
      <dgm:t>
        <a:bodyPr/>
        <a:lstStyle/>
        <a:p>
          <a:endParaRPr lang="ru-RU"/>
        </a:p>
      </dgm:t>
    </dgm:pt>
    <dgm:pt modelId="{00C99C29-03FA-404B-B900-310EAA66DA9D}" type="sibTrans" cxnId="{343E1C3F-CE6E-45BB-A4B4-EF3421A05325}">
      <dgm:prSet/>
      <dgm:spPr/>
      <dgm:t>
        <a:bodyPr/>
        <a:lstStyle/>
        <a:p>
          <a:endParaRPr lang="ru-RU"/>
        </a:p>
      </dgm:t>
    </dgm:pt>
    <dgm:pt modelId="{BE5DBCB3-0EFA-41A8-A48B-9F2DE754DF2F}" type="pres">
      <dgm:prSet presAssocID="{3977A3F4-928F-43D0-96DC-FD1E0F633C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849B9A-8AE3-41B6-84B6-DC802C7A06FC}" type="pres">
      <dgm:prSet presAssocID="{3977A3F4-928F-43D0-96DC-FD1E0F633CC6}" presName="bkgdShp" presStyleLbl="alignAccFollowNode1" presStyleIdx="0" presStyleCnt="1" custLinFactNeighborX="-11" custLinFactNeighborY="-218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02BB685E-82F9-4A5D-8D78-F7B08D85D4FA}" type="pres">
      <dgm:prSet presAssocID="{3977A3F4-928F-43D0-96DC-FD1E0F633CC6}" presName="linComp" presStyleCnt="0"/>
      <dgm:spPr/>
    </dgm:pt>
    <dgm:pt modelId="{6ACBFAE8-4B45-4DB8-810A-37B75845F2D0}" type="pres">
      <dgm:prSet presAssocID="{578A4510-972E-4228-806F-CC470DCA02FE}" presName="compNode" presStyleCnt="0"/>
      <dgm:spPr/>
    </dgm:pt>
    <dgm:pt modelId="{99919C4B-A830-4608-BDA5-977BB6DF3F77}" type="pres">
      <dgm:prSet presAssocID="{578A4510-972E-4228-806F-CC470DCA02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479C0-843F-40DA-BC52-41A867E2C413}" type="pres">
      <dgm:prSet presAssocID="{578A4510-972E-4228-806F-CC470DCA02FE}" presName="invisiNode" presStyleLbl="node1" presStyleIdx="0" presStyleCnt="4"/>
      <dgm:spPr/>
    </dgm:pt>
    <dgm:pt modelId="{FA7707D6-A18B-496E-BEA2-BDD8CEDB11F1}" type="pres">
      <dgm:prSet presAssocID="{578A4510-972E-4228-806F-CC470DCA02F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B84CB1E2-4FF9-414E-824B-E0BB417D4801}" type="pres">
      <dgm:prSet presAssocID="{CA4471B5-0D0C-4F1C-A15A-80F7079733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501514-E490-4D59-B05E-435B0E3EADB2}" type="pres">
      <dgm:prSet presAssocID="{3CEC2B45-FE83-4DB5-BE7C-544B14858807}" presName="compNode" presStyleCnt="0"/>
      <dgm:spPr/>
    </dgm:pt>
    <dgm:pt modelId="{40A938C6-9683-43D3-AD71-19EF579BB0CF}" type="pres">
      <dgm:prSet presAssocID="{3CEC2B45-FE83-4DB5-BE7C-544B148588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41BB8-C3B8-4A8F-8FD7-D7CE8ED644F1}" type="pres">
      <dgm:prSet presAssocID="{3CEC2B45-FE83-4DB5-BE7C-544B14858807}" presName="invisiNode" presStyleLbl="node1" presStyleIdx="1" presStyleCnt="4"/>
      <dgm:spPr/>
    </dgm:pt>
    <dgm:pt modelId="{3603DCAB-2A6E-421F-B04A-4CB974C49676}" type="pres">
      <dgm:prSet presAssocID="{3CEC2B45-FE83-4DB5-BE7C-544B1485880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087D15F-8490-4136-936B-6D9CCEF7C99E}" type="pres">
      <dgm:prSet presAssocID="{6C15C691-4CF7-45EF-9B6F-82441DF3FE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B2E721-5B41-48B2-8CF6-99DE35E1F507}" type="pres">
      <dgm:prSet presAssocID="{9B05047A-9579-4A9E-988E-1DC0CFEC3DEB}" presName="compNode" presStyleCnt="0"/>
      <dgm:spPr/>
    </dgm:pt>
    <dgm:pt modelId="{7D8F830A-90DB-41B8-950A-EA2D47959287}" type="pres">
      <dgm:prSet presAssocID="{9B05047A-9579-4A9E-988E-1DC0CFEC3D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4F7B3-28AC-4A98-B246-F690E6A27205}" type="pres">
      <dgm:prSet presAssocID="{9B05047A-9579-4A9E-988E-1DC0CFEC3DEB}" presName="invisiNode" presStyleLbl="node1" presStyleIdx="2" presStyleCnt="4"/>
      <dgm:spPr/>
    </dgm:pt>
    <dgm:pt modelId="{1FDBB9A9-5FF7-468F-81DC-384AB209AD17}" type="pres">
      <dgm:prSet presAssocID="{9B05047A-9579-4A9E-988E-1DC0CFEC3DEB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AC0EA773-A66D-412F-917F-02CA27B3A4E2}" type="pres">
      <dgm:prSet presAssocID="{ED92F3A8-6AF7-4C21-83BA-BD9C6F7AF3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68A3F7-AB72-4E2F-A0F5-BA0DD3A1070D}" type="pres">
      <dgm:prSet presAssocID="{90502262-E9C4-4A9C-868B-6E2278518986}" presName="compNode" presStyleCnt="0"/>
      <dgm:spPr/>
    </dgm:pt>
    <dgm:pt modelId="{DD7D40C5-A5AA-43B2-8127-F3358E9279D0}" type="pres">
      <dgm:prSet presAssocID="{90502262-E9C4-4A9C-868B-6E227851898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887EB-F0CF-471D-A9A6-57F3228549AC}" type="pres">
      <dgm:prSet presAssocID="{90502262-E9C4-4A9C-868B-6E2278518986}" presName="invisiNode" presStyleLbl="node1" presStyleIdx="3" presStyleCnt="4"/>
      <dgm:spPr/>
    </dgm:pt>
    <dgm:pt modelId="{479E588C-D6C6-4EA4-A9DA-E2F57A2A2D8D}" type="pres">
      <dgm:prSet presAssocID="{90502262-E9C4-4A9C-868B-6E2278518986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BE83DE82-7A98-4075-8F3A-45519855D614}" srcId="{3977A3F4-928F-43D0-96DC-FD1E0F633CC6}" destId="{9B05047A-9579-4A9E-988E-1DC0CFEC3DEB}" srcOrd="2" destOrd="0" parTransId="{803FCCC0-16B5-4FDE-8468-980BC2AB60C6}" sibTransId="{ED92F3A8-6AF7-4C21-83BA-BD9C6F7AF347}"/>
    <dgm:cxn modelId="{213E768E-A762-4471-B766-20A3E0643245}" type="presOf" srcId="{6C15C691-4CF7-45EF-9B6F-82441DF3FE2E}" destId="{9087D15F-8490-4136-936B-6D9CCEF7C99E}" srcOrd="0" destOrd="0" presId="urn:microsoft.com/office/officeart/2005/8/layout/pList2"/>
    <dgm:cxn modelId="{9433E01C-521A-4E2E-920F-7333EC0403C6}" type="presOf" srcId="{9B05047A-9579-4A9E-988E-1DC0CFEC3DEB}" destId="{7D8F830A-90DB-41B8-950A-EA2D47959287}" srcOrd="0" destOrd="0" presId="urn:microsoft.com/office/officeart/2005/8/layout/pList2"/>
    <dgm:cxn modelId="{EDD5C556-DAA1-4D1B-AD1A-4333BF29DC43}" type="presOf" srcId="{90502262-E9C4-4A9C-868B-6E2278518986}" destId="{DD7D40C5-A5AA-43B2-8127-F3358E9279D0}" srcOrd="0" destOrd="0" presId="urn:microsoft.com/office/officeart/2005/8/layout/pList2"/>
    <dgm:cxn modelId="{C4B53211-C357-44FD-85A1-D6196E1C2183}" srcId="{3977A3F4-928F-43D0-96DC-FD1E0F633CC6}" destId="{3CEC2B45-FE83-4DB5-BE7C-544B14858807}" srcOrd="1" destOrd="0" parTransId="{B3D672EB-E0C8-4AA2-A4BE-B5CC3E54D277}" sibTransId="{6C15C691-4CF7-45EF-9B6F-82441DF3FE2E}"/>
    <dgm:cxn modelId="{0FCFC288-A4E6-4738-BB72-9820EC54EBF2}" type="presOf" srcId="{3CEC2B45-FE83-4DB5-BE7C-544B14858807}" destId="{40A938C6-9683-43D3-AD71-19EF579BB0CF}" srcOrd="0" destOrd="0" presId="urn:microsoft.com/office/officeart/2005/8/layout/pList2"/>
    <dgm:cxn modelId="{F6F4B7FB-8D07-4F22-8C90-9681E53C9EE8}" type="presOf" srcId="{3977A3F4-928F-43D0-96DC-FD1E0F633CC6}" destId="{BE5DBCB3-0EFA-41A8-A48B-9F2DE754DF2F}" srcOrd="0" destOrd="0" presId="urn:microsoft.com/office/officeart/2005/8/layout/pList2"/>
    <dgm:cxn modelId="{ACD35303-6A32-4CA8-AFA1-F9E9BEB15FBE}" srcId="{3977A3F4-928F-43D0-96DC-FD1E0F633CC6}" destId="{578A4510-972E-4228-806F-CC470DCA02FE}" srcOrd="0" destOrd="0" parTransId="{5FCE0570-951C-40F2-B09A-42E001A1CDA7}" sibTransId="{CA4471B5-0D0C-4F1C-A15A-80F70797334E}"/>
    <dgm:cxn modelId="{291EFD37-515E-4B12-8E65-7C3D68C2051A}" type="presOf" srcId="{ED92F3A8-6AF7-4C21-83BA-BD9C6F7AF347}" destId="{AC0EA773-A66D-412F-917F-02CA27B3A4E2}" srcOrd="0" destOrd="0" presId="urn:microsoft.com/office/officeart/2005/8/layout/pList2"/>
    <dgm:cxn modelId="{2581AC05-7C87-4F5C-8B05-87F194235BF1}" type="presOf" srcId="{578A4510-972E-4228-806F-CC470DCA02FE}" destId="{99919C4B-A830-4608-BDA5-977BB6DF3F77}" srcOrd="0" destOrd="0" presId="urn:microsoft.com/office/officeart/2005/8/layout/pList2"/>
    <dgm:cxn modelId="{343E1C3F-CE6E-45BB-A4B4-EF3421A05325}" srcId="{3977A3F4-928F-43D0-96DC-FD1E0F633CC6}" destId="{90502262-E9C4-4A9C-868B-6E2278518986}" srcOrd="3" destOrd="0" parTransId="{2FA25FAF-12C7-4A89-A7C3-1DA917EA7E71}" sibTransId="{00C99C29-03FA-404B-B900-310EAA66DA9D}"/>
    <dgm:cxn modelId="{0ECF727D-A0C7-4576-B79B-558899B8CF32}" type="presOf" srcId="{CA4471B5-0D0C-4F1C-A15A-80F70797334E}" destId="{B84CB1E2-4FF9-414E-824B-E0BB417D4801}" srcOrd="0" destOrd="0" presId="urn:microsoft.com/office/officeart/2005/8/layout/pList2"/>
    <dgm:cxn modelId="{7485099F-C432-4A56-A9BE-867EDBA7D258}" type="presParOf" srcId="{BE5DBCB3-0EFA-41A8-A48B-9F2DE754DF2F}" destId="{FA849B9A-8AE3-41B6-84B6-DC802C7A06FC}" srcOrd="0" destOrd="0" presId="urn:microsoft.com/office/officeart/2005/8/layout/pList2"/>
    <dgm:cxn modelId="{5E974A8A-5F5B-488B-AE81-AC7CF9B8C34D}" type="presParOf" srcId="{BE5DBCB3-0EFA-41A8-A48B-9F2DE754DF2F}" destId="{02BB685E-82F9-4A5D-8D78-F7B08D85D4FA}" srcOrd="1" destOrd="0" presId="urn:microsoft.com/office/officeart/2005/8/layout/pList2"/>
    <dgm:cxn modelId="{1E577A4F-D7DD-4D49-8107-B6B4F13E22E1}" type="presParOf" srcId="{02BB685E-82F9-4A5D-8D78-F7B08D85D4FA}" destId="{6ACBFAE8-4B45-4DB8-810A-37B75845F2D0}" srcOrd="0" destOrd="0" presId="urn:microsoft.com/office/officeart/2005/8/layout/pList2"/>
    <dgm:cxn modelId="{923D1BA7-9B4A-4D5F-8B96-66086F0EF0B8}" type="presParOf" srcId="{6ACBFAE8-4B45-4DB8-810A-37B75845F2D0}" destId="{99919C4B-A830-4608-BDA5-977BB6DF3F77}" srcOrd="0" destOrd="0" presId="urn:microsoft.com/office/officeart/2005/8/layout/pList2"/>
    <dgm:cxn modelId="{14C1E4B5-772C-4DE9-81D6-1399C6799AA4}" type="presParOf" srcId="{6ACBFAE8-4B45-4DB8-810A-37B75845F2D0}" destId="{8FD479C0-843F-40DA-BC52-41A867E2C413}" srcOrd="1" destOrd="0" presId="urn:microsoft.com/office/officeart/2005/8/layout/pList2"/>
    <dgm:cxn modelId="{5088F059-44C0-408E-8515-013EEB2B9C34}" type="presParOf" srcId="{6ACBFAE8-4B45-4DB8-810A-37B75845F2D0}" destId="{FA7707D6-A18B-496E-BEA2-BDD8CEDB11F1}" srcOrd="2" destOrd="0" presId="urn:microsoft.com/office/officeart/2005/8/layout/pList2"/>
    <dgm:cxn modelId="{0BEFA9FE-154E-4123-801B-2AE19335449B}" type="presParOf" srcId="{02BB685E-82F9-4A5D-8D78-F7B08D85D4FA}" destId="{B84CB1E2-4FF9-414E-824B-E0BB417D4801}" srcOrd="1" destOrd="0" presId="urn:microsoft.com/office/officeart/2005/8/layout/pList2"/>
    <dgm:cxn modelId="{FBA83420-7732-4ABF-A516-E7945167EF5B}" type="presParOf" srcId="{02BB685E-82F9-4A5D-8D78-F7B08D85D4FA}" destId="{D8501514-E490-4D59-B05E-435B0E3EADB2}" srcOrd="2" destOrd="0" presId="urn:microsoft.com/office/officeart/2005/8/layout/pList2"/>
    <dgm:cxn modelId="{C06B9404-C61C-4764-A6ED-3A0F8D543B5D}" type="presParOf" srcId="{D8501514-E490-4D59-B05E-435B0E3EADB2}" destId="{40A938C6-9683-43D3-AD71-19EF579BB0CF}" srcOrd="0" destOrd="0" presId="urn:microsoft.com/office/officeart/2005/8/layout/pList2"/>
    <dgm:cxn modelId="{0E67C5B3-E7C6-434C-956C-8DF9954BE8CC}" type="presParOf" srcId="{D8501514-E490-4D59-B05E-435B0E3EADB2}" destId="{CFB41BB8-C3B8-4A8F-8FD7-D7CE8ED644F1}" srcOrd="1" destOrd="0" presId="urn:microsoft.com/office/officeart/2005/8/layout/pList2"/>
    <dgm:cxn modelId="{E07666FD-85AF-4469-87F1-6542CD940B8F}" type="presParOf" srcId="{D8501514-E490-4D59-B05E-435B0E3EADB2}" destId="{3603DCAB-2A6E-421F-B04A-4CB974C49676}" srcOrd="2" destOrd="0" presId="urn:microsoft.com/office/officeart/2005/8/layout/pList2"/>
    <dgm:cxn modelId="{82DD22D8-D51D-4681-850F-433B161B1B5A}" type="presParOf" srcId="{02BB685E-82F9-4A5D-8D78-F7B08D85D4FA}" destId="{9087D15F-8490-4136-936B-6D9CCEF7C99E}" srcOrd="3" destOrd="0" presId="urn:microsoft.com/office/officeart/2005/8/layout/pList2"/>
    <dgm:cxn modelId="{6969F9A7-517E-48E7-A2F9-343C348B9E25}" type="presParOf" srcId="{02BB685E-82F9-4A5D-8D78-F7B08D85D4FA}" destId="{78B2E721-5B41-48B2-8CF6-99DE35E1F507}" srcOrd="4" destOrd="0" presId="urn:microsoft.com/office/officeart/2005/8/layout/pList2"/>
    <dgm:cxn modelId="{46E901F4-F000-4C5D-9937-52A1EA5D19F4}" type="presParOf" srcId="{78B2E721-5B41-48B2-8CF6-99DE35E1F507}" destId="{7D8F830A-90DB-41B8-950A-EA2D47959287}" srcOrd="0" destOrd="0" presId="urn:microsoft.com/office/officeart/2005/8/layout/pList2"/>
    <dgm:cxn modelId="{A9668D2D-9127-4C77-9C18-4430AA8EF6A9}" type="presParOf" srcId="{78B2E721-5B41-48B2-8CF6-99DE35E1F507}" destId="{2364F7B3-28AC-4A98-B246-F690E6A27205}" srcOrd="1" destOrd="0" presId="urn:microsoft.com/office/officeart/2005/8/layout/pList2"/>
    <dgm:cxn modelId="{9BA5F514-BE76-4016-A5BF-83B6583E27C8}" type="presParOf" srcId="{78B2E721-5B41-48B2-8CF6-99DE35E1F507}" destId="{1FDBB9A9-5FF7-468F-81DC-384AB209AD17}" srcOrd="2" destOrd="0" presId="urn:microsoft.com/office/officeart/2005/8/layout/pList2"/>
    <dgm:cxn modelId="{E5D64054-81FA-44F6-B2EB-DEF9D9FF0321}" type="presParOf" srcId="{02BB685E-82F9-4A5D-8D78-F7B08D85D4FA}" destId="{AC0EA773-A66D-412F-917F-02CA27B3A4E2}" srcOrd="5" destOrd="0" presId="urn:microsoft.com/office/officeart/2005/8/layout/pList2"/>
    <dgm:cxn modelId="{98C54A8B-F3DF-46C3-8A73-AD8F2C021A00}" type="presParOf" srcId="{02BB685E-82F9-4A5D-8D78-F7B08D85D4FA}" destId="{2268A3F7-AB72-4E2F-A0F5-BA0DD3A1070D}" srcOrd="6" destOrd="0" presId="urn:microsoft.com/office/officeart/2005/8/layout/pList2"/>
    <dgm:cxn modelId="{7E8D8F9A-323C-4A19-B14A-CA4602509F89}" type="presParOf" srcId="{2268A3F7-AB72-4E2F-A0F5-BA0DD3A1070D}" destId="{DD7D40C5-A5AA-43B2-8127-F3358E9279D0}" srcOrd="0" destOrd="0" presId="urn:microsoft.com/office/officeart/2005/8/layout/pList2"/>
    <dgm:cxn modelId="{769FE542-5094-4351-816C-4B302D2090E2}" type="presParOf" srcId="{2268A3F7-AB72-4E2F-A0F5-BA0DD3A1070D}" destId="{B39887EB-F0CF-471D-A9A6-57F3228549AC}" srcOrd="1" destOrd="0" presId="urn:microsoft.com/office/officeart/2005/8/layout/pList2"/>
    <dgm:cxn modelId="{C647602B-D0DA-45EA-887E-32E9BD2EC229}" type="presParOf" srcId="{2268A3F7-AB72-4E2F-A0F5-BA0DD3A1070D}" destId="{479E588C-D6C6-4EA4-A9DA-E2F57A2A2D8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57DAD7-A8F2-4BDE-AA3C-484EF77AF928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A95470-0777-4BD2-A47C-D6F1CAB58BE1}">
      <dgm:prSet phldrT="[Текст]"/>
      <dgm:spPr/>
      <dgm:t>
        <a:bodyPr/>
        <a:lstStyle/>
        <a:p>
          <a:r>
            <a:rPr lang="ru-RU" dirty="0" smtClean="0"/>
            <a:t>59 волонтерских отрядов</a:t>
          </a:r>
          <a:endParaRPr lang="ru-RU" dirty="0"/>
        </a:p>
      </dgm:t>
    </dgm:pt>
    <dgm:pt modelId="{ED56E431-6936-44A5-9AD4-7678DCF60044}" type="parTrans" cxnId="{0571B40B-6E3C-44FE-9467-2E701171998C}">
      <dgm:prSet/>
      <dgm:spPr/>
      <dgm:t>
        <a:bodyPr/>
        <a:lstStyle/>
        <a:p>
          <a:endParaRPr lang="ru-RU"/>
        </a:p>
      </dgm:t>
    </dgm:pt>
    <dgm:pt modelId="{60DC3B41-4D17-448D-BCBD-78372F185075}" type="sibTrans" cxnId="{0571B40B-6E3C-44FE-9467-2E701171998C}">
      <dgm:prSet/>
      <dgm:spPr/>
      <dgm:t>
        <a:bodyPr/>
        <a:lstStyle/>
        <a:p>
          <a:endParaRPr lang="ru-RU"/>
        </a:p>
      </dgm:t>
    </dgm:pt>
    <dgm:pt modelId="{70E84C9F-FBDB-436D-8DE6-18F277C92497}">
      <dgm:prSet phldrT="[Текст]"/>
      <dgm:spPr/>
      <dgm:t>
        <a:bodyPr/>
        <a:lstStyle/>
        <a:p>
          <a:r>
            <a:rPr lang="ru-RU" dirty="0" smtClean="0"/>
            <a:t>Более 800 волонтеров</a:t>
          </a:r>
          <a:endParaRPr lang="ru-RU" dirty="0"/>
        </a:p>
      </dgm:t>
    </dgm:pt>
    <dgm:pt modelId="{9F9A4BD0-867A-4A1F-BE6C-01653907DB1E}" type="parTrans" cxnId="{00748517-C065-439C-AB7D-F181F629D03B}">
      <dgm:prSet/>
      <dgm:spPr/>
      <dgm:t>
        <a:bodyPr/>
        <a:lstStyle/>
        <a:p>
          <a:endParaRPr lang="ru-RU"/>
        </a:p>
      </dgm:t>
    </dgm:pt>
    <dgm:pt modelId="{07B7D59B-8F64-4957-8CC0-5609F499BCEE}" type="sibTrans" cxnId="{00748517-C065-439C-AB7D-F181F629D03B}">
      <dgm:prSet/>
      <dgm:spPr/>
      <dgm:t>
        <a:bodyPr/>
        <a:lstStyle/>
        <a:p>
          <a:endParaRPr lang="ru-RU"/>
        </a:p>
      </dgm:t>
    </dgm:pt>
    <dgm:pt modelId="{C374BD26-E49D-4AB3-B8D6-993326E6838A}">
      <dgm:prSet phldrT="[Текст]"/>
      <dgm:spPr/>
      <dgm:t>
        <a:bodyPr/>
        <a:lstStyle/>
        <a:p>
          <a:r>
            <a:rPr lang="ru-RU" dirty="0" smtClean="0"/>
            <a:t>Более 130 мероприятий</a:t>
          </a:r>
          <a:endParaRPr lang="ru-RU" dirty="0"/>
        </a:p>
      </dgm:t>
    </dgm:pt>
    <dgm:pt modelId="{01482F1E-961C-4B59-9185-19D53C2069BF}" type="parTrans" cxnId="{0E9673AA-4E2B-4C37-9AAB-729230FDD757}">
      <dgm:prSet/>
      <dgm:spPr/>
      <dgm:t>
        <a:bodyPr/>
        <a:lstStyle/>
        <a:p>
          <a:endParaRPr lang="ru-RU"/>
        </a:p>
      </dgm:t>
    </dgm:pt>
    <dgm:pt modelId="{30B7A1E3-DC1A-4D22-A54E-D820C04A6A26}" type="sibTrans" cxnId="{0E9673AA-4E2B-4C37-9AAB-729230FDD757}">
      <dgm:prSet/>
      <dgm:spPr/>
      <dgm:t>
        <a:bodyPr/>
        <a:lstStyle/>
        <a:p>
          <a:endParaRPr lang="ru-RU"/>
        </a:p>
      </dgm:t>
    </dgm:pt>
    <dgm:pt modelId="{A2C95A91-6204-4680-946A-B3F065402545}">
      <dgm:prSet phldrT="[Текст]"/>
      <dgm:spPr/>
      <dgm:t>
        <a:bodyPr/>
        <a:lstStyle/>
        <a:p>
          <a:r>
            <a:rPr lang="ru-RU" dirty="0" smtClean="0"/>
            <a:t>Более 7000 участников мероприятий</a:t>
          </a:r>
          <a:endParaRPr lang="ru-RU" dirty="0"/>
        </a:p>
      </dgm:t>
    </dgm:pt>
    <dgm:pt modelId="{ED7F4106-6C85-438D-A78D-83FC8332DB46}" type="parTrans" cxnId="{7D18931E-2A14-4951-8EB2-A92E502E1805}">
      <dgm:prSet/>
      <dgm:spPr/>
      <dgm:t>
        <a:bodyPr/>
        <a:lstStyle/>
        <a:p>
          <a:endParaRPr lang="ru-RU"/>
        </a:p>
      </dgm:t>
    </dgm:pt>
    <dgm:pt modelId="{D7694660-FAC8-43F5-ADED-6D9B36A2417E}" type="sibTrans" cxnId="{7D18931E-2A14-4951-8EB2-A92E502E1805}">
      <dgm:prSet/>
      <dgm:spPr/>
      <dgm:t>
        <a:bodyPr/>
        <a:lstStyle/>
        <a:p>
          <a:endParaRPr lang="ru-RU"/>
        </a:p>
      </dgm:t>
    </dgm:pt>
    <dgm:pt modelId="{BA6FB9EE-1AAB-41E5-9EE4-62F81A90B3A8}" type="pres">
      <dgm:prSet presAssocID="{7E57DAD7-A8F2-4BDE-AA3C-484EF77AF9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A9C510-4B19-4866-967B-03C2FAB4F0CD}" type="pres">
      <dgm:prSet presAssocID="{70A95470-0777-4BD2-A47C-D6F1CAB58BE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C7FDF-2B33-49F0-A36F-F5AF1D0AFDF0}" type="pres">
      <dgm:prSet presAssocID="{60DC3B41-4D17-448D-BCBD-78372F185075}" presName="space" presStyleCnt="0"/>
      <dgm:spPr/>
    </dgm:pt>
    <dgm:pt modelId="{3B42ED04-E2BC-4EEC-8106-6B5E0A2DBE49}" type="pres">
      <dgm:prSet presAssocID="{70E84C9F-FBDB-436D-8DE6-18F277C9249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CA539-E394-4F85-BCEE-9A592947C1DE}" type="pres">
      <dgm:prSet presAssocID="{07B7D59B-8F64-4957-8CC0-5609F499BCEE}" presName="space" presStyleCnt="0"/>
      <dgm:spPr/>
    </dgm:pt>
    <dgm:pt modelId="{65D17F1C-BB4F-4D13-86F1-681ABCB1065F}" type="pres">
      <dgm:prSet presAssocID="{C374BD26-E49D-4AB3-B8D6-993326E6838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90E1B-196F-4335-BF40-EFF58B8BD99F}" type="pres">
      <dgm:prSet presAssocID="{30B7A1E3-DC1A-4D22-A54E-D820C04A6A26}" presName="space" presStyleCnt="0"/>
      <dgm:spPr/>
    </dgm:pt>
    <dgm:pt modelId="{2957B0BC-7143-4CB3-B0BE-38E4B6064A00}" type="pres">
      <dgm:prSet presAssocID="{A2C95A91-6204-4680-946A-B3F06540254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673AA-4E2B-4C37-9AAB-729230FDD757}" srcId="{7E57DAD7-A8F2-4BDE-AA3C-484EF77AF928}" destId="{C374BD26-E49D-4AB3-B8D6-993326E6838A}" srcOrd="2" destOrd="0" parTransId="{01482F1E-961C-4B59-9185-19D53C2069BF}" sibTransId="{30B7A1E3-DC1A-4D22-A54E-D820C04A6A26}"/>
    <dgm:cxn modelId="{0571B40B-6E3C-44FE-9467-2E701171998C}" srcId="{7E57DAD7-A8F2-4BDE-AA3C-484EF77AF928}" destId="{70A95470-0777-4BD2-A47C-D6F1CAB58BE1}" srcOrd="0" destOrd="0" parTransId="{ED56E431-6936-44A5-9AD4-7678DCF60044}" sibTransId="{60DC3B41-4D17-448D-BCBD-78372F185075}"/>
    <dgm:cxn modelId="{BF7B43AF-88AE-4696-B390-73E0EB2DCA76}" type="presOf" srcId="{70A95470-0777-4BD2-A47C-D6F1CAB58BE1}" destId="{2EA9C510-4B19-4866-967B-03C2FAB4F0CD}" srcOrd="0" destOrd="0" presId="urn:microsoft.com/office/officeart/2005/8/layout/venn3"/>
    <dgm:cxn modelId="{3B7DFA1D-E458-488E-B355-CF963ECCFA6F}" type="presOf" srcId="{C374BD26-E49D-4AB3-B8D6-993326E6838A}" destId="{65D17F1C-BB4F-4D13-86F1-681ABCB1065F}" srcOrd="0" destOrd="0" presId="urn:microsoft.com/office/officeart/2005/8/layout/venn3"/>
    <dgm:cxn modelId="{EE91E08C-7489-4E59-8523-8DF73CFDB6A6}" type="presOf" srcId="{70E84C9F-FBDB-436D-8DE6-18F277C92497}" destId="{3B42ED04-E2BC-4EEC-8106-6B5E0A2DBE49}" srcOrd="0" destOrd="0" presId="urn:microsoft.com/office/officeart/2005/8/layout/venn3"/>
    <dgm:cxn modelId="{45B4A07D-6515-4DDA-93D9-F645114B060A}" type="presOf" srcId="{A2C95A91-6204-4680-946A-B3F065402545}" destId="{2957B0BC-7143-4CB3-B0BE-38E4B6064A00}" srcOrd="0" destOrd="0" presId="urn:microsoft.com/office/officeart/2005/8/layout/venn3"/>
    <dgm:cxn modelId="{7D18931E-2A14-4951-8EB2-A92E502E1805}" srcId="{7E57DAD7-A8F2-4BDE-AA3C-484EF77AF928}" destId="{A2C95A91-6204-4680-946A-B3F065402545}" srcOrd="3" destOrd="0" parTransId="{ED7F4106-6C85-438D-A78D-83FC8332DB46}" sibTransId="{D7694660-FAC8-43F5-ADED-6D9B36A2417E}"/>
    <dgm:cxn modelId="{7C85816D-A562-43DD-B000-9FFAC28C9A4C}" type="presOf" srcId="{7E57DAD7-A8F2-4BDE-AA3C-484EF77AF928}" destId="{BA6FB9EE-1AAB-41E5-9EE4-62F81A90B3A8}" srcOrd="0" destOrd="0" presId="urn:microsoft.com/office/officeart/2005/8/layout/venn3"/>
    <dgm:cxn modelId="{00748517-C065-439C-AB7D-F181F629D03B}" srcId="{7E57DAD7-A8F2-4BDE-AA3C-484EF77AF928}" destId="{70E84C9F-FBDB-436D-8DE6-18F277C92497}" srcOrd="1" destOrd="0" parTransId="{9F9A4BD0-867A-4A1F-BE6C-01653907DB1E}" sibTransId="{07B7D59B-8F64-4957-8CC0-5609F499BCEE}"/>
    <dgm:cxn modelId="{AC7EE324-2566-4C90-B436-E4E3B9EA4D23}" type="presParOf" srcId="{BA6FB9EE-1AAB-41E5-9EE4-62F81A90B3A8}" destId="{2EA9C510-4B19-4866-967B-03C2FAB4F0CD}" srcOrd="0" destOrd="0" presId="urn:microsoft.com/office/officeart/2005/8/layout/venn3"/>
    <dgm:cxn modelId="{77AC9B5F-50F9-46E5-ACC4-6FB1B562F7E7}" type="presParOf" srcId="{BA6FB9EE-1AAB-41E5-9EE4-62F81A90B3A8}" destId="{C16C7FDF-2B33-49F0-A36F-F5AF1D0AFDF0}" srcOrd="1" destOrd="0" presId="urn:microsoft.com/office/officeart/2005/8/layout/venn3"/>
    <dgm:cxn modelId="{D27652BF-2D1B-4EFB-9B14-832AB2A4A74B}" type="presParOf" srcId="{BA6FB9EE-1AAB-41E5-9EE4-62F81A90B3A8}" destId="{3B42ED04-E2BC-4EEC-8106-6B5E0A2DBE49}" srcOrd="2" destOrd="0" presId="urn:microsoft.com/office/officeart/2005/8/layout/venn3"/>
    <dgm:cxn modelId="{2E401974-2F81-4C6A-A258-C40CD19C35C1}" type="presParOf" srcId="{BA6FB9EE-1AAB-41E5-9EE4-62F81A90B3A8}" destId="{2BECA539-E394-4F85-BCEE-9A592947C1DE}" srcOrd="3" destOrd="0" presId="urn:microsoft.com/office/officeart/2005/8/layout/venn3"/>
    <dgm:cxn modelId="{FFE52438-91CC-4830-931A-4870C298CFA7}" type="presParOf" srcId="{BA6FB9EE-1AAB-41E5-9EE4-62F81A90B3A8}" destId="{65D17F1C-BB4F-4D13-86F1-681ABCB1065F}" srcOrd="4" destOrd="0" presId="urn:microsoft.com/office/officeart/2005/8/layout/venn3"/>
    <dgm:cxn modelId="{D2E60D32-8B59-4452-834E-7C1BF871C6B9}" type="presParOf" srcId="{BA6FB9EE-1AAB-41E5-9EE4-62F81A90B3A8}" destId="{D8390E1B-196F-4335-BF40-EFF58B8BD99F}" srcOrd="5" destOrd="0" presId="urn:microsoft.com/office/officeart/2005/8/layout/venn3"/>
    <dgm:cxn modelId="{4230BB22-F495-4E35-A5D2-790DAC915FDA}" type="presParOf" srcId="{BA6FB9EE-1AAB-41E5-9EE4-62F81A90B3A8}" destId="{2957B0BC-7143-4CB3-B0BE-38E4B6064A0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29A40-DDED-42AA-BA2C-AB8EFFC58276}">
      <dsp:nvSpPr>
        <dsp:cNvPr id="0" name=""/>
        <dsp:cNvSpPr/>
      </dsp:nvSpPr>
      <dsp:spPr>
        <a:xfrm>
          <a:off x="3099721" y="2029328"/>
          <a:ext cx="2480290" cy="248029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Организационно-методические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98370" y="2610324"/>
        <a:ext cx="1482992" cy="1274920"/>
      </dsp:txXfrm>
    </dsp:sp>
    <dsp:sp modelId="{C1632E98-00A3-4B39-82CF-9BB9BEFB7E19}">
      <dsp:nvSpPr>
        <dsp:cNvPr id="0" name=""/>
        <dsp:cNvSpPr/>
      </dsp:nvSpPr>
      <dsp:spPr>
        <a:xfrm>
          <a:off x="1153615" y="1343388"/>
          <a:ext cx="2392569" cy="2192089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Нормативно-правовые</a:t>
          </a:r>
          <a:endParaRPr lang="ru-RU" sz="11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34622" y="1898588"/>
        <a:ext cx="1230555" cy="1081689"/>
      </dsp:txXfrm>
    </dsp:sp>
    <dsp:sp modelId="{C624C212-B27C-400B-8EA7-B6C5FBCD869D}">
      <dsp:nvSpPr>
        <dsp:cNvPr id="0" name=""/>
        <dsp:cNvSpPr/>
      </dsp:nvSpPr>
      <dsp:spPr>
        <a:xfrm rot="20700000">
          <a:off x="2434702" y="198607"/>
          <a:ext cx="1767402" cy="1767402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Кадровые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20700000">
        <a:off x="2822345" y="586250"/>
        <a:ext cx="992116" cy="992116"/>
      </dsp:txXfrm>
    </dsp:sp>
    <dsp:sp modelId="{8D6B1889-7422-40B4-AD7C-C2078E187D3E}">
      <dsp:nvSpPr>
        <dsp:cNvPr id="0" name=""/>
        <dsp:cNvSpPr/>
      </dsp:nvSpPr>
      <dsp:spPr>
        <a:xfrm>
          <a:off x="2680197" y="1653079"/>
          <a:ext cx="3174771" cy="3174771"/>
        </a:xfrm>
        <a:prstGeom prst="circularArrow">
          <a:avLst>
            <a:gd name="adj1" fmla="val 4688"/>
            <a:gd name="adj2" fmla="val 299029"/>
            <a:gd name="adj3" fmla="val 2523234"/>
            <a:gd name="adj4" fmla="val 15846134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446A07-71D2-4ECC-B704-D44C2E3EAD9B}">
      <dsp:nvSpPr>
        <dsp:cNvPr id="0" name=""/>
        <dsp:cNvSpPr/>
      </dsp:nvSpPr>
      <dsp:spPr>
        <a:xfrm>
          <a:off x="1104905" y="1042601"/>
          <a:ext cx="2306670" cy="230667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DE935E-6C7F-4006-A05A-5B2A0AEDBD67}">
      <dsp:nvSpPr>
        <dsp:cNvPr id="0" name=""/>
        <dsp:cNvSpPr/>
      </dsp:nvSpPr>
      <dsp:spPr>
        <a:xfrm>
          <a:off x="2025884" y="-189873"/>
          <a:ext cx="2487054" cy="24870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2A57C-FE2D-4814-8C90-6FE76E07C9EA}">
      <dsp:nvSpPr>
        <dsp:cNvPr id="0" name=""/>
        <dsp:cNvSpPr/>
      </dsp:nvSpPr>
      <dsp:spPr>
        <a:xfrm>
          <a:off x="-5371036" y="-822487"/>
          <a:ext cx="6395480" cy="639548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0DB29-9663-4358-83B0-BA526E049640}">
      <dsp:nvSpPr>
        <dsp:cNvPr id="0" name=""/>
        <dsp:cNvSpPr/>
      </dsp:nvSpPr>
      <dsp:spPr>
        <a:xfrm>
          <a:off x="447975" y="296811"/>
          <a:ext cx="4449383" cy="5940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149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85000"/>
                  <a:lumOff val="15000"/>
                </a:schemeClr>
              </a:solidFill>
            </a:rPr>
            <a:t>100% охват всех муниципальных районов  Алтайского края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7975" y="296811"/>
        <a:ext cx="4449383" cy="594003"/>
      </dsp:txXfrm>
    </dsp:sp>
    <dsp:sp modelId="{69E599E2-7B00-4AC2-BA34-381B4A64DE4E}">
      <dsp:nvSpPr>
        <dsp:cNvPr id="0" name=""/>
        <dsp:cNvSpPr/>
      </dsp:nvSpPr>
      <dsp:spPr>
        <a:xfrm>
          <a:off x="76723" y="222561"/>
          <a:ext cx="742504" cy="742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B127FE-8740-48BE-A496-21D78F708CBF}">
      <dsp:nvSpPr>
        <dsp:cNvPr id="0" name=""/>
        <dsp:cNvSpPr/>
      </dsp:nvSpPr>
      <dsp:spPr>
        <a:xfrm>
          <a:off x="873620" y="1187531"/>
          <a:ext cx="4023737" cy="594003"/>
        </a:xfrm>
        <a:prstGeom prst="rect">
          <a:avLst/>
        </a:prstGeom>
        <a:gradFill rotWithShape="0">
          <a:gsLst>
            <a:gs pos="0">
              <a:schemeClr val="accent2">
                <a:hueOff val="1091469"/>
                <a:satOff val="3867"/>
                <a:lumOff val="1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091469"/>
                <a:satOff val="3867"/>
                <a:lumOff val="1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149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85000"/>
                  <a:lumOff val="15000"/>
                </a:schemeClr>
              </a:solidFill>
            </a:rPr>
            <a:t>100 % охват городских школ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85000"/>
                  <a:lumOff val="15000"/>
                </a:schemeClr>
              </a:solidFill>
            </a:rPr>
            <a:t>(г. Барнаул, г. Бийск, г. Рубцовск)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73620" y="1187531"/>
        <a:ext cx="4023737" cy="594003"/>
      </dsp:txXfrm>
    </dsp:sp>
    <dsp:sp modelId="{08F75226-2589-456F-ACE7-AF90D2C145BE}">
      <dsp:nvSpPr>
        <dsp:cNvPr id="0" name=""/>
        <dsp:cNvSpPr/>
      </dsp:nvSpPr>
      <dsp:spPr>
        <a:xfrm>
          <a:off x="502368" y="1113281"/>
          <a:ext cx="742504" cy="742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91469"/>
              <a:satOff val="3867"/>
              <a:lumOff val="1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0FC3E3-5EC4-44F8-BA7E-4013C115AB5F}">
      <dsp:nvSpPr>
        <dsp:cNvPr id="0" name=""/>
        <dsp:cNvSpPr/>
      </dsp:nvSpPr>
      <dsp:spPr>
        <a:xfrm>
          <a:off x="1004259" y="2078251"/>
          <a:ext cx="3893098" cy="594003"/>
        </a:xfrm>
        <a:prstGeom prst="rect">
          <a:avLst/>
        </a:prstGeom>
        <a:gradFill rotWithShape="0">
          <a:gsLst>
            <a:gs pos="0">
              <a:schemeClr val="accent2">
                <a:hueOff val="2182939"/>
                <a:satOff val="7734"/>
                <a:lumOff val="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182939"/>
                <a:satOff val="7734"/>
                <a:lumOff val="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149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85000"/>
                  <a:lumOff val="15000"/>
                </a:schemeClr>
              </a:solidFill>
            </a:rPr>
            <a:t>100 % охват обучающихся из числа детей-сирот и детей, оставшихся без попечения родителей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04259" y="2078251"/>
        <a:ext cx="3893098" cy="594003"/>
      </dsp:txXfrm>
    </dsp:sp>
    <dsp:sp modelId="{D967A6F4-24B5-43B4-92D8-3313C5088BC8}">
      <dsp:nvSpPr>
        <dsp:cNvPr id="0" name=""/>
        <dsp:cNvSpPr/>
      </dsp:nvSpPr>
      <dsp:spPr>
        <a:xfrm>
          <a:off x="633007" y="2004000"/>
          <a:ext cx="742504" cy="742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182939"/>
              <a:satOff val="7734"/>
              <a:lumOff val="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4C781-7011-49C7-A12A-B8323169923D}">
      <dsp:nvSpPr>
        <dsp:cNvPr id="0" name=""/>
        <dsp:cNvSpPr/>
      </dsp:nvSpPr>
      <dsp:spPr>
        <a:xfrm>
          <a:off x="873620" y="2968971"/>
          <a:ext cx="4023737" cy="594003"/>
        </a:xfrm>
        <a:prstGeom prst="rect">
          <a:avLst/>
        </a:prstGeom>
        <a:gradFill rotWithShape="0">
          <a:gsLst>
            <a:gs pos="0">
              <a:schemeClr val="accent2">
                <a:hueOff val="3274408"/>
                <a:satOff val="11602"/>
                <a:lumOff val="4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274408"/>
                <a:satOff val="11602"/>
                <a:lumOff val="4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149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85000"/>
                  <a:lumOff val="15000"/>
                </a:schemeClr>
              </a:solidFill>
            </a:rPr>
            <a:t>100% охват профессиональных образовательных организаций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73620" y="2968971"/>
        <a:ext cx="4023737" cy="594003"/>
      </dsp:txXfrm>
    </dsp:sp>
    <dsp:sp modelId="{99DE0D0D-D1E5-4289-8A01-839A5025AE8A}">
      <dsp:nvSpPr>
        <dsp:cNvPr id="0" name=""/>
        <dsp:cNvSpPr/>
      </dsp:nvSpPr>
      <dsp:spPr>
        <a:xfrm>
          <a:off x="502368" y="2894720"/>
          <a:ext cx="742504" cy="742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274408"/>
              <a:satOff val="11602"/>
              <a:lumOff val="4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3DBA6C-4CF9-4BB5-84B2-DA3D621E2E3D}">
      <dsp:nvSpPr>
        <dsp:cNvPr id="0" name=""/>
        <dsp:cNvSpPr/>
      </dsp:nvSpPr>
      <dsp:spPr>
        <a:xfrm>
          <a:off x="447975" y="3859691"/>
          <a:ext cx="4449383" cy="594003"/>
        </a:xfrm>
        <a:prstGeom prst="rect">
          <a:avLst/>
        </a:prstGeom>
        <a:gradFill rotWithShape="0">
          <a:gsLst>
            <a:gs pos="0">
              <a:schemeClr val="accent2">
                <a:hueOff val="4365878"/>
                <a:satOff val="15469"/>
                <a:lumOff val="5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365878"/>
                <a:satOff val="15469"/>
                <a:lumOff val="5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149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85000"/>
                  <a:lumOff val="15000"/>
                </a:schemeClr>
              </a:solidFill>
            </a:rPr>
            <a:t>100% охват центров помощи детям, оставшимся без попечения родителей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7975" y="3859691"/>
        <a:ext cx="4449383" cy="594003"/>
      </dsp:txXfrm>
    </dsp:sp>
    <dsp:sp modelId="{B8E95319-EA33-4A9A-977A-6F2EF6624037}">
      <dsp:nvSpPr>
        <dsp:cNvPr id="0" name=""/>
        <dsp:cNvSpPr/>
      </dsp:nvSpPr>
      <dsp:spPr>
        <a:xfrm>
          <a:off x="76723" y="3785440"/>
          <a:ext cx="742504" cy="742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365878"/>
              <a:satOff val="15469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F7DB5-24D6-42EE-ADA3-0B45E453732B}">
      <dsp:nvSpPr>
        <dsp:cNvPr id="0" name=""/>
        <dsp:cNvSpPr/>
      </dsp:nvSpPr>
      <dsp:spPr>
        <a:xfrm>
          <a:off x="7508" y="27612"/>
          <a:ext cx="3845496" cy="921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Клубы и центры финансовой грамотности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508" y="27612"/>
        <a:ext cx="3845496" cy="921600"/>
      </dsp:txXfrm>
    </dsp:sp>
    <dsp:sp modelId="{5E225E95-CF74-46C2-AA22-5A383E96CD7F}">
      <dsp:nvSpPr>
        <dsp:cNvPr id="0" name=""/>
        <dsp:cNvSpPr/>
      </dsp:nvSpPr>
      <dsp:spPr>
        <a:xfrm>
          <a:off x="3885" y="976825"/>
          <a:ext cx="3852743" cy="14054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клубы в образовательных организациях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объединения по финансовой грамотности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885" y="976825"/>
        <a:ext cx="3852743" cy="1405440"/>
      </dsp:txXfrm>
    </dsp:sp>
    <dsp:sp modelId="{B98928C6-7461-4E33-A089-00B7BBFB36E4}">
      <dsp:nvSpPr>
        <dsp:cNvPr id="0" name=""/>
        <dsp:cNvSpPr/>
      </dsp:nvSpPr>
      <dsp:spPr>
        <a:xfrm>
          <a:off x="4211355" y="27612"/>
          <a:ext cx="2533765" cy="921600"/>
        </a:xfrm>
        <a:prstGeom prst="rect">
          <a:avLst/>
        </a:prstGeom>
        <a:gradFill rotWithShape="0">
          <a:gsLst>
            <a:gs pos="0">
              <a:schemeClr val="accent2">
                <a:hueOff val="2182939"/>
                <a:satOff val="7734"/>
                <a:lumOff val="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182939"/>
                <a:satOff val="7734"/>
                <a:lumOff val="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182939"/>
              <a:satOff val="7734"/>
              <a:lumOff val="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Финансовые смены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211355" y="27612"/>
        <a:ext cx="2533765" cy="921600"/>
      </dsp:txXfrm>
    </dsp:sp>
    <dsp:sp modelId="{E04264EB-7606-4721-B710-1D6825E369EB}">
      <dsp:nvSpPr>
        <dsp:cNvPr id="0" name=""/>
        <dsp:cNvSpPr/>
      </dsp:nvSpPr>
      <dsp:spPr>
        <a:xfrm>
          <a:off x="4211355" y="949212"/>
          <a:ext cx="2533765" cy="1405440"/>
        </a:xfrm>
        <a:prstGeom prst="rect">
          <a:avLst/>
        </a:prstGeom>
        <a:solidFill>
          <a:schemeClr val="accent2">
            <a:tint val="40000"/>
            <a:alpha val="90000"/>
            <a:hueOff val="2218304"/>
            <a:satOff val="7002"/>
            <a:lumOff val="1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218304"/>
              <a:satOff val="7002"/>
              <a:lumOff val="1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в пришкольных лагерях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в детских оздоровительных лагерях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211355" y="949212"/>
        <a:ext cx="2533765" cy="1405440"/>
      </dsp:txXfrm>
    </dsp:sp>
    <dsp:sp modelId="{9871CD4E-5016-4DFD-9BF5-684709A79223}">
      <dsp:nvSpPr>
        <dsp:cNvPr id="0" name=""/>
        <dsp:cNvSpPr/>
      </dsp:nvSpPr>
      <dsp:spPr>
        <a:xfrm>
          <a:off x="7099849" y="27612"/>
          <a:ext cx="3081059" cy="921600"/>
        </a:xfrm>
        <a:prstGeom prst="rect">
          <a:avLst/>
        </a:prstGeom>
        <a:gradFill rotWithShape="0">
          <a:gsLst>
            <a:gs pos="0">
              <a:schemeClr val="accent2">
                <a:hueOff val="4365878"/>
                <a:satOff val="15469"/>
                <a:lumOff val="5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365878"/>
                <a:satOff val="15469"/>
                <a:lumOff val="5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65878"/>
              <a:satOff val="15469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75000"/>
                  <a:lumOff val="25000"/>
                </a:schemeClr>
              </a:solidFill>
            </a:rPr>
            <a:t>Финансовое волонтерство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099849" y="27612"/>
        <a:ext cx="3081059" cy="921600"/>
      </dsp:txXfrm>
    </dsp:sp>
    <dsp:sp modelId="{EBD01223-0517-4EF3-AEAB-0CEE0B5DD02F}">
      <dsp:nvSpPr>
        <dsp:cNvPr id="0" name=""/>
        <dsp:cNvSpPr/>
      </dsp:nvSpPr>
      <dsp:spPr>
        <a:xfrm>
          <a:off x="7101204" y="949212"/>
          <a:ext cx="3078348" cy="1405440"/>
        </a:xfrm>
        <a:prstGeom prst="rect">
          <a:avLst/>
        </a:prstGeom>
        <a:solidFill>
          <a:schemeClr val="accent2">
            <a:tint val="40000"/>
            <a:alpha val="90000"/>
            <a:hueOff val="4436609"/>
            <a:satOff val="14005"/>
            <a:lumOff val="2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436609"/>
              <a:satOff val="14005"/>
              <a:lumOff val="2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расширение деятельности волонтерских организаций 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обучение волонтеров-игротехников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101204" y="949212"/>
        <a:ext cx="3078348" cy="1405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49B9A-8AE3-41B6-84B6-DC802C7A06FC}">
      <dsp:nvSpPr>
        <dsp:cNvPr id="0" name=""/>
        <dsp:cNvSpPr/>
      </dsp:nvSpPr>
      <dsp:spPr>
        <a:xfrm>
          <a:off x="0" y="0"/>
          <a:ext cx="10384325" cy="2529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FA7707D6-A18B-496E-BEA2-BDD8CEDB11F1}">
      <dsp:nvSpPr>
        <dsp:cNvPr id="0" name=""/>
        <dsp:cNvSpPr/>
      </dsp:nvSpPr>
      <dsp:spPr>
        <a:xfrm>
          <a:off x="314389" y="337281"/>
          <a:ext cx="2268731" cy="1855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919C4B-A830-4608-BDA5-977BB6DF3F77}">
      <dsp:nvSpPr>
        <dsp:cNvPr id="0" name=""/>
        <dsp:cNvSpPr/>
      </dsp:nvSpPr>
      <dsp:spPr>
        <a:xfrm rot="10800000">
          <a:off x="314389" y="2529612"/>
          <a:ext cx="2268731" cy="309174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/>
            <a:t>ФИНАНСОВЫЕ СМЕНЫ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i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Участники</a:t>
          </a:r>
          <a:r>
            <a:rPr lang="ru-RU" sz="1200" b="1" kern="1200" dirty="0" smtClean="0"/>
            <a:t>: </a:t>
          </a:r>
          <a:r>
            <a:rPr lang="ru-RU" sz="1200" kern="1200" dirty="0" smtClean="0"/>
            <a:t>школьники и студенты СПО, воспитанники центров помощи </a:t>
          </a:r>
          <a:r>
            <a:rPr lang="ru-RU" sz="1200" kern="1200" dirty="0" smtClean="0"/>
            <a:t>детям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Ресурсное обеспечение: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/>
            <a:t>УМК по финансовой грамотности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/>
            <a:t>Информационные и образовательные порталы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err="1" smtClean="0"/>
            <a:t>Видеоресурсы</a:t>
          </a:r>
          <a:r>
            <a:rPr lang="ru-RU" sz="1200" b="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/>
            <a:t>Приложения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Формы организации: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err="1" smtClean="0"/>
            <a:t>Квесты</a:t>
          </a:r>
          <a:r>
            <a:rPr lang="ru-RU" sz="1200" b="0" kern="1200" dirty="0" smtClean="0"/>
            <a:t>, творческие мастерские, литературные салоны, настольные игры и др.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/>
        </a:p>
      </dsp:txBody>
      <dsp:txXfrm rot="10800000">
        <a:off x="384160" y="2529612"/>
        <a:ext cx="2129189" cy="3021978"/>
      </dsp:txXfrm>
    </dsp:sp>
    <dsp:sp modelId="{3603DCAB-2A6E-421F-B04A-4CB974C49676}">
      <dsp:nvSpPr>
        <dsp:cNvPr id="0" name=""/>
        <dsp:cNvSpPr/>
      </dsp:nvSpPr>
      <dsp:spPr>
        <a:xfrm>
          <a:off x="2809994" y="337281"/>
          <a:ext cx="2268731" cy="1855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A938C6-9683-43D3-AD71-19EF579BB0CF}">
      <dsp:nvSpPr>
        <dsp:cNvPr id="0" name=""/>
        <dsp:cNvSpPr/>
      </dsp:nvSpPr>
      <dsp:spPr>
        <a:xfrm rot="10800000">
          <a:off x="2809994" y="2529612"/>
          <a:ext cx="2268731" cy="309174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455293"/>
                <a:satOff val="5156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1455293"/>
                <a:satOff val="5156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1455293"/>
                <a:satOff val="5156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/>
            <a:t>ВСЕРОССИЙСКИЙ </a:t>
          </a:r>
          <a:r>
            <a:rPr lang="ru-RU" sz="1200" b="1" i="0" kern="1200" dirty="0" smtClean="0"/>
            <a:t>ЧЕМПИОНАТ ПО ФИНАНСОВОЙ ГРАМОТНОСТИ</a:t>
          </a:r>
          <a:endParaRPr lang="ru-RU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i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/>
            <a:t>Участники</a:t>
          </a:r>
          <a:r>
            <a:rPr lang="ru-RU" sz="1200" b="1" i="0" kern="1200" dirty="0" smtClean="0"/>
            <a:t>: </a:t>
          </a:r>
          <a:r>
            <a:rPr lang="ru-RU" sz="1200" b="0" i="0" kern="1200" dirty="0" smtClean="0"/>
            <a:t>школьники и студенты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0" i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Ресурсное обеспечение: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/>
            <a:t>ООО «Кейс-игра»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0" i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/>
            <a:t>Организационно-методическое обеспечение: </a:t>
          </a:r>
          <a:r>
            <a:rPr lang="ru-RU" sz="1200" b="0" i="0" kern="1200" dirty="0" smtClean="0"/>
            <a:t>подготовка </a:t>
          </a:r>
          <a:r>
            <a:rPr lang="ru-RU" sz="1200" b="0" i="0" kern="1200" dirty="0" err="1" smtClean="0"/>
            <a:t>игротехников</a:t>
          </a:r>
          <a:r>
            <a:rPr lang="ru-RU" sz="1200" b="0" i="0" kern="1200" dirty="0" smtClean="0"/>
            <a:t> из числа школьников и студентов</a:t>
          </a:r>
          <a:endParaRPr lang="ru-RU" sz="1200" b="0" i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0" i="0" kern="1200" dirty="0" smtClean="0"/>
        </a:p>
      </dsp:txBody>
      <dsp:txXfrm rot="10800000">
        <a:off x="2879765" y="2529612"/>
        <a:ext cx="2129189" cy="3021978"/>
      </dsp:txXfrm>
    </dsp:sp>
    <dsp:sp modelId="{1FDBB9A9-5FF7-468F-81DC-384AB209AD17}">
      <dsp:nvSpPr>
        <dsp:cNvPr id="0" name=""/>
        <dsp:cNvSpPr/>
      </dsp:nvSpPr>
      <dsp:spPr>
        <a:xfrm>
          <a:off x="5305599" y="337281"/>
          <a:ext cx="2268731" cy="1855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8F830A-90DB-41B8-950A-EA2D47959287}">
      <dsp:nvSpPr>
        <dsp:cNvPr id="0" name=""/>
        <dsp:cNvSpPr/>
      </dsp:nvSpPr>
      <dsp:spPr>
        <a:xfrm rot="10800000">
          <a:off x="5305599" y="2529612"/>
          <a:ext cx="2268731" cy="309174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910585"/>
                <a:satOff val="10313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2910585"/>
                <a:satOff val="10313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2910585"/>
                <a:satOff val="10313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ТУРНИР ПО НАСТОЛЬНОЙ ИГРЕ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«НЕ В ДЕНЬГАХ СЧАСТЬЕ»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Участники</a:t>
          </a:r>
          <a:r>
            <a:rPr lang="ru-RU" sz="1200" b="1" i="0" kern="1200" dirty="0" smtClean="0"/>
            <a:t>: </a:t>
          </a:r>
          <a:r>
            <a:rPr lang="ru-RU" sz="1200" b="0" i="0" kern="1200" dirty="0" smtClean="0"/>
            <a:t>школьники </a:t>
          </a:r>
          <a:endParaRPr lang="ru-RU" sz="1200" b="0" i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Ресурсное обеспечение: </a:t>
          </a:r>
          <a:r>
            <a:rPr lang="ru-RU" sz="1200" b="0" i="0" kern="1200" dirty="0" smtClean="0"/>
            <a:t>«КАК проект»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Организационно-методическое обеспечение: </a:t>
          </a:r>
          <a:r>
            <a:rPr lang="ru-RU" sz="1200" b="0" i="0" kern="1200" dirty="0" smtClean="0"/>
            <a:t>подготовка </a:t>
          </a:r>
          <a:r>
            <a:rPr lang="ru-RU" sz="1200" b="0" i="0" kern="1200" dirty="0" err="1" smtClean="0"/>
            <a:t>игротехников</a:t>
          </a:r>
          <a:r>
            <a:rPr lang="ru-RU" sz="1200" b="0" i="0" kern="1200" dirty="0" smtClean="0"/>
            <a:t> из числа школьников и студентов</a:t>
          </a:r>
          <a:endParaRPr lang="ru-RU" sz="1200" b="0" i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5375370" y="2529612"/>
        <a:ext cx="2129189" cy="3021978"/>
      </dsp:txXfrm>
    </dsp:sp>
    <dsp:sp modelId="{479E588C-D6C6-4EA4-A9DA-E2F57A2A2D8D}">
      <dsp:nvSpPr>
        <dsp:cNvPr id="0" name=""/>
        <dsp:cNvSpPr/>
      </dsp:nvSpPr>
      <dsp:spPr>
        <a:xfrm>
          <a:off x="7801203" y="337281"/>
          <a:ext cx="2268731" cy="1855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7D40C5-A5AA-43B2-8127-F3358E9279D0}">
      <dsp:nvSpPr>
        <dsp:cNvPr id="0" name=""/>
        <dsp:cNvSpPr/>
      </dsp:nvSpPr>
      <dsp:spPr>
        <a:xfrm rot="10800000">
          <a:off x="7801203" y="2529612"/>
          <a:ext cx="2268731" cy="309174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365878"/>
                <a:satOff val="15469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4365878"/>
                <a:satOff val="15469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4365878"/>
                <a:satOff val="15469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ОНЛАЙН </a:t>
          </a:r>
          <a:r>
            <a:rPr lang="ru-RU" sz="1200" b="1" i="0" kern="1200" dirty="0" smtClean="0"/>
            <a:t>ШКОЛА ДЛЯ ДЕТЕЙ И ВЗРОСЛЫХ «ФИНДОМ»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Участники: </a:t>
          </a:r>
          <a:r>
            <a:rPr lang="ru-RU" sz="1200" b="0" i="0" kern="1200" dirty="0" smtClean="0"/>
            <a:t>дошкольники и школьники, студенты СПО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Онлайн </a:t>
          </a:r>
          <a:r>
            <a:rPr lang="ru-RU" sz="1200" b="0" i="0" kern="1200" dirty="0" smtClean="0"/>
            <a:t>конкурс детского рисунка на финансовую тему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/>
            <a:t>Фин-квиз</a:t>
          </a:r>
          <a:r>
            <a:rPr lang="ru-RU" sz="1200" b="0" i="0" kern="1200" dirty="0" smtClean="0"/>
            <a:t>, в </a:t>
          </a:r>
          <a:r>
            <a:rPr lang="ru-RU" sz="1200" b="0" i="0" kern="1200" dirty="0" err="1" smtClean="0"/>
            <a:t>т.ч</a:t>
          </a:r>
          <a:r>
            <a:rPr lang="ru-RU" sz="1200" b="0" i="0" kern="1200" dirty="0" smtClean="0"/>
            <a:t>. </a:t>
          </a:r>
          <a:r>
            <a:rPr lang="ru-RU" sz="1200" b="0" i="0" kern="1200" dirty="0" smtClean="0"/>
            <a:t>в онлайн форме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Онлайн-</a:t>
          </a:r>
          <a:r>
            <a:rPr lang="ru-RU" sz="1200" b="0" i="0" kern="1200" dirty="0" err="1" smtClean="0"/>
            <a:t>челлендж</a:t>
          </a:r>
          <a:r>
            <a:rPr lang="ru-RU" sz="1200" b="0" i="0" kern="1200" dirty="0" smtClean="0"/>
            <a:t> «Моя денежная коллекция</a:t>
          </a:r>
          <a:r>
            <a:rPr lang="ru-RU" sz="1200" b="0" i="0" kern="1200" dirty="0" smtClean="0"/>
            <a:t>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Творческие мастерские</a:t>
          </a:r>
          <a:endParaRPr lang="ru-RU" sz="1200" b="0" i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Группа ВК: </a:t>
          </a:r>
          <a:r>
            <a:rPr lang="ru-RU" sz="1200" b="0" i="0" kern="1200" dirty="0" err="1" smtClean="0"/>
            <a:t>ФинДом</a:t>
          </a:r>
          <a:r>
            <a:rPr lang="ru-RU" sz="1200" b="0" i="0" kern="1200" dirty="0" smtClean="0"/>
            <a:t> - онлайн школа для детей и взрослых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 smtClean="0"/>
        </a:p>
      </dsp:txBody>
      <dsp:txXfrm rot="10800000">
        <a:off x="7870974" y="2529612"/>
        <a:ext cx="2129189" cy="30219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9C510-4B19-4866-967B-03C2FAB4F0CD}">
      <dsp:nvSpPr>
        <dsp:cNvPr id="0" name=""/>
        <dsp:cNvSpPr/>
      </dsp:nvSpPr>
      <dsp:spPr>
        <a:xfrm>
          <a:off x="2567" y="566563"/>
          <a:ext cx="2575690" cy="257569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749" tIns="25400" rIns="14174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59 волонтерских отрядов</a:t>
          </a:r>
          <a:endParaRPr lang="ru-RU" sz="2000" kern="1200" dirty="0"/>
        </a:p>
      </dsp:txBody>
      <dsp:txXfrm>
        <a:off x="379768" y="943764"/>
        <a:ext cx="1821288" cy="1821288"/>
      </dsp:txXfrm>
    </dsp:sp>
    <dsp:sp modelId="{3B42ED04-E2BC-4EEC-8106-6B5E0A2DBE49}">
      <dsp:nvSpPr>
        <dsp:cNvPr id="0" name=""/>
        <dsp:cNvSpPr/>
      </dsp:nvSpPr>
      <dsp:spPr>
        <a:xfrm>
          <a:off x="2063119" y="566563"/>
          <a:ext cx="2575690" cy="2575690"/>
        </a:xfrm>
        <a:prstGeom prst="ellipse">
          <a:avLst/>
        </a:prstGeom>
        <a:solidFill>
          <a:schemeClr val="accent3">
            <a:alpha val="50000"/>
            <a:hueOff val="-2796490"/>
            <a:satOff val="-8373"/>
            <a:lumOff val="-10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749" tIns="25400" rIns="14174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Более 800 волонтеров</a:t>
          </a:r>
          <a:endParaRPr lang="ru-RU" sz="2000" kern="1200" dirty="0"/>
        </a:p>
      </dsp:txBody>
      <dsp:txXfrm>
        <a:off x="2440320" y="943764"/>
        <a:ext cx="1821288" cy="1821288"/>
      </dsp:txXfrm>
    </dsp:sp>
    <dsp:sp modelId="{65D17F1C-BB4F-4D13-86F1-681ABCB1065F}">
      <dsp:nvSpPr>
        <dsp:cNvPr id="0" name=""/>
        <dsp:cNvSpPr/>
      </dsp:nvSpPr>
      <dsp:spPr>
        <a:xfrm>
          <a:off x="4123672" y="566563"/>
          <a:ext cx="2575690" cy="2575690"/>
        </a:xfrm>
        <a:prstGeom prst="ellipse">
          <a:avLst/>
        </a:prstGeom>
        <a:solidFill>
          <a:schemeClr val="accent3">
            <a:alpha val="50000"/>
            <a:hueOff val="-5592979"/>
            <a:satOff val="-16746"/>
            <a:lumOff val="-20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749" tIns="25400" rIns="14174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Более 130 мероприятий</a:t>
          </a:r>
          <a:endParaRPr lang="ru-RU" sz="2000" kern="1200" dirty="0"/>
        </a:p>
      </dsp:txBody>
      <dsp:txXfrm>
        <a:off x="4500873" y="943764"/>
        <a:ext cx="1821288" cy="1821288"/>
      </dsp:txXfrm>
    </dsp:sp>
    <dsp:sp modelId="{2957B0BC-7143-4CB3-B0BE-38E4B6064A00}">
      <dsp:nvSpPr>
        <dsp:cNvPr id="0" name=""/>
        <dsp:cNvSpPr/>
      </dsp:nvSpPr>
      <dsp:spPr>
        <a:xfrm>
          <a:off x="6184225" y="566563"/>
          <a:ext cx="2575690" cy="2575690"/>
        </a:xfrm>
        <a:prstGeom prst="ellipse">
          <a:avLst/>
        </a:prstGeom>
        <a:solidFill>
          <a:schemeClr val="accent3">
            <a:alpha val="50000"/>
            <a:hueOff val="-8389469"/>
            <a:satOff val="-25119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1749" tIns="25400" rIns="14174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Более 7000 участников мероприятий</a:t>
          </a:r>
          <a:endParaRPr lang="ru-RU" sz="2000" kern="1200" dirty="0"/>
        </a:p>
      </dsp:txBody>
      <dsp:txXfrm>
        <a:off x="6561426" y="943764"/>
        <a:ext cx="1821288" cy="182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r">
              <a:defRPr sz="1200"/>
            </a:lvl1pPr>
          </a:lstStyle>
          <a:p>
            <a:fld id="{1569FC51-29ED-DF40-A3A8-F8F635526D2A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700" y="9516039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r">
              <a:defRPr sz="1200"/>
            </a:lvl1pPr>
          </a:lstStyle>
          <a:p>
            <a:fld id="{49761D3D-C6D0-9348-BFA9-3A54AC341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r">
              <a:defRPr sz="1200"/>
            </a:lvl1pPr>
          </a:lstStyle>
          <a:p>
            <a:fld id="{F9ECF44E-D23C-B14B-AE06-6FAC3F5FF1D8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4" tIns="46212" rIns="92424" bIns="4621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2424" tIns="46212" rIns="92424" bIns="462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6039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r">
              <a:defRPr sz="1200"/>
            </a:lvl1pPr>
          </a:lstStyle>
          <a:p>
            <a:fld id="{4F139739-2EAF-AD40-B8A2-B67B174A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1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59" y="2831048"/>
            <a:ext cx="8005105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0" y="3086100"/>
            <a:ext cx="2133600" cy="1514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8991" y="1991360"/>
            <a:ext cx="6476177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00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81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00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3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81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60"/>
            <a:ext cx="96197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58"/>
            <a:ext cx="9085342" cy="1502066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7" y="7009643"/>
            <a:ext cx="5027719" cy="402652"/>
          </a:xfrm>
          <a:prstGeom prst="rect">
            <a:avLst/>
          </a:prstGeom>
        </p:spPr>
        <p:txBody>
          <a:bodyPr vert="horz" lIns="99551" tIns="49775" rIns="99551" bIns="49775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0" r:id="rId4"/>
    <p:sldLayoutId id="2147483651" r:id="rId5"/>
    <p:sldLayoutId id="2147483654" r:id="rId6"/>
    <p:sldLayoutId id="214748365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594698" y="2271732"/>
            <a:ext cx="9479789" cy="2907596"/>
          </a:xfrm>
        </p:spPr>
        <p:txBody>
          <a:bodyPr/>
          <a:lstStyle/>
          <a:p>
            <a:pPr algn="ctr"/>
            <a:r>
              <a:rPr lang="ru-RU" sz="3400" dirty="0" smtClean="0">
                <a:solidFill>
                  <a:srgbClr val="DC7168"/>
                </a:solidFill>
                <a:latin typeface="+mj-lt"/>
              </a:rPr>
              <a:t/>
            </a:r>
            <a:br>
              <a:rPr lang="ru-RU" sz="3400" dirty="0" smtClean="0">
                <a:solidFill>
                  <a:srgbClr val="DC7168"/>
                </a:solidFill>
                <a:latin typeface="+mj-lt"/>
              </a:rPr>
            </a:br>
            <a:r>
              <a:rPr lang="ru-RU" sz="3400" dirty="0">
                <a:latin typeface="+mj-lt"/>
              </a:rPr>
              <a:t>Опыт Алтайского края по включению</a:t>
            </a:r>
            <a:br>
              <a:rPr lang="ru-RU" sz="3400" dirty="0">
                <a:latin typeface="+mj-lt"/>
              </a:rPr>
            </a:br>
            <a:r>
              <a:rPr lang="ru-RU" sz="3400" dirty="0">
                <a:latin typeface="+mj-lt"/>
              </a:rPr>
              <a:t>финансовой грамотности в систему общего </a:t>
            </a:r>
            <a:r>
              <a:rPr lang="ru-RU" sz="3400" dirty="0" smtClean="0">
                <a:latin typeface="+mj-lt"/>
              </a:rPr>
              <a:t>и дополнительного образования</a:t>
            </a:r>
            <a:endParaRPr lang="ru-RU" sz="3400" dirty="0">
              <a:latin typeface="+mj-lt"/>
              <a:ea typeface="Calibri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"/>
            <a:ext cx="10688638" cy="1457608"/>
            <a:chOff x="0" y="1"/>
            <a:chExt cx="10688638" cy="145760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1"/>
              <a:ext cx="10688638" cy="1457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Региональный логотип (для презентации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0341" y="256753"/>
              <a:ext cx="1433642" cy="1063670"/>
            </a:xfrm>
            <a:prstGeom prst="rect">
              <a:avLst/>
            </a:prstGeom>
            <a:noFill/>
          </p:spPr>
        </p:pic>
        <p:pic>
          <p:nvPicPr>
            <p:cNvPr id="9" name="Picture 2" descr="http://www.region.rus.study/storage/app/uploads/tzOKUCWP9kpa2k9Zpygo5aLvwM8Sd2FDfHPV9Juj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4" b="25910"/>
            <a:stretch/>
          </p:blipFill>
          <p:spPr bwMode="auto">
            <a:xfrm>
              <a:off x="7958855" y="238052"/>
              <a:ext cx="2115632" cy="1083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35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0688638" cy="1050201"/>
            <a:chOff x="0" y="1"/>
            <a:chExt cx="10688638" cy="11316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10688638" cy="113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Региональный логотип (для презентации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0341" y="102847"/>
              <a:ext cx="1190352" cy="883164"/>
            </a:xfrm>
            <a:prstGeom prst="rect">
              <a:avLst/>
            </a:prstGeom>
            <a:noFill/>
          </p:spPr>
        </p:pic>
        <p:pic>
          <p:nvPicPr>
            <p:cNvPr id="16" name="Picture 2" descr="http://www.region.rus.study/storage/app/uploads/tzOKUCWP9kpa2k9Zpygo5aLvwM8Sd2FDfHPV9Juj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4" b="25910"/>
            <a:stretch/>
          </p:blipFill>
          <p:spPr bwMode="auto">
            <a:xfrm>
              <a:off x="8257614" y="84146"/>
              <a:ext cx="1756608" cy="89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133017" y="2729567"/>
            <a:ext cx="5413726" cy="1553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ru-RU" sz="2300" b="1" dirty="0"/>
              <a:t>Условия для внедрения </a:t>
            </a:r>
          </a:p>
          <a:p>
            <a:pPr algn="ctr"/>
            <a:r>
              <a:rPr lang="ru-RU" sz="2300" b="1" dirty="0"/>
              <a:t>и реализации образовательных программ по финансовой грамотности в системе образования Алтайского края</a:t>
            </a:r>
            <a:endParaRPr lang="ru-RU" sz="2300" b="1" dirty="0"/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914992209"/>
              </p:ext>
            </p:extLst>
          </p:nvPr>
        </p:nvGraphicFramePr>
        <p:xfrm>
          <a:off x="4502792" y="2729567"/>
          <a:ext cx="6185846" cy="450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7" y="4770421"/>
            <a:ext cx="3489125" cy="246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8" y="1158838"/>
            <a:ext cx="1203286" cy="1203286"/>
          </a:xfrm>
          <a:prstGeom prst="rect">
            <a:avLst/>
          </a:prstGeom>
        </p:spPr>
      </p:pic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1790040" y="1277114"/>
            <a:ext cx="7040621" cy="9319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/>
              <a:t>Барнаульский межрегиональный методический центр по финансовой грамотности системы общего и среднего профессионального </a:t>
            </a:r>
            <a:r>
              <a:rPr lang="ru-RU" sz="1800" dirty="0" smtClean="0"/>
              <a:t>образования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41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1702048" y="1367073"/>
            <a:ext cx="7125077" cy="770503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4CAF90"/>
                </a:solidFill>
              </a:rPr>
              <a:t>СОЗДАНА СЕТЬ  ОБРАЗОВАТЕЛЬНЫХ ОРГАНИЗАЦИЙ, </a:t>
            </a:r>
          </a:p>
          <a:p>
            <a:pPr algn="ctr"/>
            <a:r>
              <a:rPr lang="ru-RU" sz="1800" b="1" dirty="0" smtClean="0">
                <a:solidFill>
                  <a:srgbClr val="4CAF90"/>
                </a:solidFill>
              </a:rPr>
              <a:t>УЧАСТВУЮЩИХ В РЕАЛИЗАЦИИ ПРОГРАММ ПО ФИНАНСОВОЙ ГРАМОТНОСТИ</a:t>
            </a:r>
            <a:endParaRPr lang="ru-RU" sz="1800" b="1" dirty="0">
              <a:solidFill>
                <a:srgbClr val="4CAF90"/>
              </a:solidFill>
            </a:endParaRPr>
          </a:p>
        </p:txBody>
      </p:sp>
      <p:pic>
        <p:nvPicPr>
          <p:cNvPr id="12" name="Picture 2" descr="Карта Алтайского края — Краевое государственное бюджетное учреждение  дополнительного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0" y="3030625"/>
            <a:ext cx="4611849" cy="32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1"/>
            <a:ext cx="10688638" cy="1131682"/>
            <a:chOff x="0" y="1"/>
            <a:chExt cx="10688638" cy="11316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10688638" cy="113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Региональный логотип (для презентации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0341" y="102847"/>
              <a:ext cx="1190352" cy="883164"/>
            </a:xfrm>
            <a:prstGeom prst="rect">
              <a:avLst/>
            </a:prstGeom>
            <a:noFill/>
          </p:spPr>
        </p:pic>
        <p:pic>
          <p:nvPicPr>
            <p:cNvPr id="16" name="Picture 2" descr="http://www.region.rus.study/storage/app/uploads/tzOKUCWP9kpa2k9Zpygo5aLvwM8Sd2FDfHPV9Juj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4" b="25910"/>
            <a:stretch/>
          </p:blipFill>
          <p:spPr bwMode="auto">
            <a:xfrm>
              <a:off x="8257614" y="84146"/>
              <a:ext cx="1756608" cy="89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137443544"/>
              </p:ext>
            </p:extLst>
          </p:nvPr>
        </p:nvGraphicFramePr>
        <p:xfrm>
          <a:off x="5629166" y="2137576"/>
          <a:ext cx="4963388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447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1"/>
            <a:ext cx="10688638" cy="1131682"/>
            <a:chOff x="0" y="1"/>
            <a:chExt cx="10688638" cy="113168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1"/>
              <a:ext cx="10688638" cy="113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Региональный логотип (для презентации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0341" y="102847"/>
              <a:ext cx="1190352" cy="883164"/>
            </a:xfrm>
            <a:prstGeom prst="rect">
              <a:avLst/>
            </a:prstGeom>
            <a:noFill/>
          </p:spPr>
        </p:pic>
        <p:pic>
          <p:nvPicPr>
            <p:cNvPr id="19" name="Picture 2" descr="http://www.region.rus.study/storage/app/uploads/tzOKUCWP9kpa2k9Zpygo5aLvwM8Sd2FDfHPV9Juj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4" b="25910"/>
            <a:stretch/>
          </p:blipFill>
          <p:spPr bwMode="auto">
            <a:xfrm>
              <a:off x="8257614" y="84146"/>
              <a:ext cx="1756608" cy="89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04067207"/>
              </p:ext>
            </p:extLst>
          </p:nvPr>
        </p:nvGraphicFramePr>
        <p:xfrm>
          <a:off x="302819" y="1898897"/>
          <a:ext cx="10184794" cy="238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кругленный прямоугольник 3"/>
          <p:cNvSpPr>
            <a:spLocks noChangeArrowheads="1"/>
          </p:cNvSpPr>
          <p:nvPr/>
        </p:nvSpPr>
        <p:spPr bwMode="auto">
          <a:xfrm>
            <a:off x="302819" y="965603"/>
            <a:ext cx="10184794" cy="71426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8720" tIns="59361" rIns="118720" bIns="59361" anchor="ctr"/>
          <a:lstStyle/>
          <a:p>
            <a:pPr algn="ctr" defTabSz="1419466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Формы реализации образовательных программ по финансовой грамотности </a:t>
            </a:r>
          </a:p>
          <a:p>
            <a:pPr algn="ctr" defTabSz="1419466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в системе образования Алтайского края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 pitchFamily="34" charset="0"/>
            </a:endParaRPr>
          </a:p>
        </p:txBody>
      </p:sp>
      <p:pic>
        <p:nvPicPr>
          <p:cNvPr id="13" name="Рисунок 24"/>
          <p:cNvPicPr>
            <a:picLocks noChangeAspect="1"/>
          </p:cNvPicPr>
          <p:nvPr/>
        </p:nvPicPr>
        <p:blipFill>
          <a:blip r:embed="rId9"/>
          <a:srcRect l="10052" t="24919" r="7887"/>
          <a:stretch>
            <a:fillRect/>
          </a:stretch>
        </p:blipFill>
        <p:spPr bwMode="auto">
          <a:xfrm>
            <a:off x="302820" y="4675217"/>
            <a:ext cx="4858134" cy="2517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25"/>
          <p:cNvPicPr>
            <a:picLocks noChangeAspect="1"/>
          </p:cNvPicPr>
          <p:nvPr/>
        </p:nvPicPr>
        <p:blipFill>
          <a:blip r:embed="rId10"/>
          <a:srcRect l="4720" t="10165" r="8813" b="10799"/>
          <a:stretch>
            <a:fillRect/>
          </a:stretch>
        </p:blipFill>
        <p:spPr bwMode="auto">
          <a:xfrm>
            <a:off x="2950855" y="4650707"/>
            <a:ext cx="4420197" cy="2540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27"/>
          <p:cNvPicPr>
            <a:picLocks noChangeAspect="1"/>
          </p:cNvPicPr>
          <p:nvPr/>
        </p:nvPicPr>
        <p:blipFill>
          <a:blip r:embed="rId11"/>
          <a:srcRect l="8263" t="3903" r="9837" b="18086"/>
          <a:stretch>
            <a:fillRect/>
          </a:stretch>
        </p:blipFill>
        <p:spPr bwMode="auto">
          <a:xfrm>
            <a:off x="6413182" y="4650707"/>
            <a:ext cx="4243909" cy="2540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32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1"/>
            <a:ext cx="10688638" cy="1131682"/>
            <a:chOff x="0" y="1"/>
            <a:chExt cx="10688638" cy="113168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1"/>
              <a:ext cx="10688638" cy="113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Региональный логотип (для презентации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0341" y="102847"/>
              <a:ext cx="1190352" cy="883164"/>
            </a:xfrm>
            <a:prstGeom prst="rect">
              <a:avLst/>
            </a:prstGeom>
            <a:noFill/>
          </p:spPr>
        </p:pic>
        <p:pic>
          <p:nvPicPr>
            <p:cNvPr id="19" name="Picture 2" descr="http://www.region.rus.study/storage/app/uploads/tzOKUCWP9kpa2k9Zpygo5aLvwM8Sd2FDfHPV9Juj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4" b="25910"/>
            <a:stretch/>
          </p:blipFill>
          <p:spPr bwMode="auto">
            <a:xfrm>
              <a:off x="8257614" y="84146"/>
              <a:ext cx="1756608" cy="89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27825920"/>
              </p:ext>
            </p:extLst>
          </p:nvPr>
        </p:nvGraphicFramePr>
        <p:xfrm>
          <a:off x="153909" y="1829640"/>
          <a:ext cx="10384325" cy="56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кругленный прямоугольник 3"/>
          <p:cNvSpPr>
            <a:spLocks noChangeArrowheads="1"/>
          </p:cNvSpPr>
          <p:nvPr/>
        </p:nvSpPr>
        <p:spPr bwMode="auto">
          <a:xfrm>
            <a:off x="302819" y="965603"/>
            <a:ext cx="10184794" cy="71426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18720" tIns="59361" rIns="118720" bIns="59361" anchor="ctr"/>
          <a:lstStyle/>
          <a:p>
            <a:pPr algn="ctr" defTabSz="1419466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Формы реализации образовательных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программ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по финансовой грамотности </a:t>
            </a:r>
          </a:p>
          <a:p>
            <a:pPr algn="ctr" defTabSz="1419466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образовательных организациях дополнительного образования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На изображении может находиться: 3 человека, полоски и ребе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60" y="1717739"/>
            <a:ext cx="2140408" cy="2857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021950" y="2236206"/>
            <a:ext cx="4549746" cy="19438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Разработка, апробация и внедрение системы вовлечения школьников и студентов Алтайского края в волонтерскую деятельность в области повышения финансовой грамотности и ответственного финансового поведения детей и молодежи</a:t>
            </a:r>
            <a:endParaRPr lang="ru-RU" sz="1403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25" y="1727411"/>
            <a:ext cx="2143385" cy="2857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04821" y="1081275"/>
            <a:ext cx="53435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4CAF90"/>
                </a:solidFill>
              </a:rPr>
              <a:t>РАЗВИТИЕ ВОЛОНТЕРСКОГО ДВИЖЕНИЯ </a:t>
            </a:r>
          </a:p>
          <a:p>
            <a:pPr algn="ctr"/>
            <a:r>
              <a:rPr lang="ru-RU" b="1" dirty="0" smtClean="0">
                <a:solidFill>
                  <a:srgbClr val="4CAF90"/>
                </a:solidFill>
              </a:rPr>
              <a:t>ПО ФИНАНСОВОЙ ГРАМОТНОСТИ </a:t>
            </a:r>
          </a:p>
          <a:p>
            <a:pPr algn="ctr"/>
            <a:r>
              <a:rPr lang="ru-RU" b="1" dirty="0" smtClean="0">
                <a:solidFill>
                  <a:srgbClr val="4CAF90"/>
                </a:solidFill>
              </a:rPr>
              <a:t>В АЛТАЙСКОМ КРАЕ</a:t>
            </a:r>
            <a:endParaRPr lang="ru-RU" b="1" dirty="0">
              <a:solidFill>
                <a:srgbClr val="4CAF90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23956889"/>
              </p:ext>
            </p:extLst>
          </p:nvPr>
        </p:nvGraphicFramePr>
        <p:xfrm>
          <a:off x="852297" y="4192733"/>
          <a:ext cx="8762483" cy="370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158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OK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2"/>
          <a:stretch/>
        </p:blipFill>
        <p:spPr bwMode="auto">
          <a:xfrm>
            <a:off x="0" y="0"/>
            <a:ext cx="10687050" cy="538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5101" y="1481785"/>
            <a:ext cx="9261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latin typeface="Circe Bold" panose="020B0602020203020203" pitchFamily="34" charset="-52"/>
              </a:rPr>
              <a:t>В каких мероприятиях по финансовой грамотности участвует </a:t>
            </a:r>
            <a:r>
              <a:rPr lang="ru-RU" dirty="0" smtClean="0">
                <a:latin typeface="Circe Bold" panose="020B0602020203020203" pitchFamily="34" charset="-52"/>
              </a:rPr>
              <a:t>волонтер?</a:t>
            </a:r>
            <a:endParaRPr lang="ru-RU" dirty="0">
              <a:latin typeface="Circe Bold" panose="020B0602020203020203" pitchFamily="34" charset="-52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83061"/>
              </p:ext>
            </p:extLst>
          </p:nvPr>
        </p:nvGraphicFramePr>
        <p:xfrm>
          <a:off x="759017" y="2253956"/>
          <a:ext cx="8580475" cy="5596363"/>
        </p:xfrm>
        <a:graphic>
          <a:graphicData uri="http://schemas.openxmlformats.org/drawingml/2006/table">
            <a:tbl>
              <a:tblPr/>
              <a:tblGrid>
                <a:gridCol w="4311872"/>
                <a:gridCol w="4268603"/>
              </a:tblGrid>
              <a:tr h="12813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Участвует в организации и проведении </a:t>
                      </a:r>
                      <a:r>
                        <a:rPr lang="ru-RU" sz="1800" dirty="0">
                          <a:solidFill>
                            <a:srgbClr val="2F9D95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массовых мероприятий по повышению финансовой грамотности</a:t>
                      </a:r>
                      <a:r>
                        <a:rPr lang="ru-RU" sz="1800" dirty="0">
                          <a:solidFill>
                            <a:srgbClr val="56CCC3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школьников и студентов на уровне образовательной 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организации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858" marR="598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E74B5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858" marR="598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882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Участвует в организации работы и проведении финансовых смен </a:t>
                      </a:r>
                      <a:r>
                        <a:rPr lang="ru-RU" sz="1800" kern="1200" dirty="0">
                          <a:solidFill>
                            <a:srgbClr val="2F9D95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 пришкольных лагерях в каникулярный период</a:t>
                      </a:r>
                    </a:p>
                  </a:txBody>
                  <a:tcPr marL="59858" marR="598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8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Участвует 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 организации и проведении мероприятий в ходе финансовой смены </a:t>
                      </a:r>
                      <a:r>
                        <a:rPr lang="ru-RU" sz="1800" kern="1200" dirty="0">
                          <a:solidFill>
                            <a:srgbClr val="2F9D95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 детском оздоровительном </a:t>
                      </a:r>
                      <a:r>
                        <a:rPr lang="ru-RU" sz="1800" kern="1200" dirty="0" smtClean="0">
                          <a:solidFill>
                            <a:srgbClr val="2F9D95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лагере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800" kern="1200" dirty="0">
                        <a:solidFill>
                          <a:srgbClr val="2F9D95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858" marR="598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852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Участвует в организации и проведении мероприятий </a:t>
                      </a:r>
                      <a:r>
                        <a:rPr lang="ru-RU" sz="1800" kern="1200" dirty="0">
                          <a:solidFill>
                            <a:srgbClr val="2F9D95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 ходе педагогической практики 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 области повышения финансовой грамотности школьников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858" marR="598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Участвует в организации и проведении мероприятий по финансовой грамотности </a:t>
                      </a:r>
                      <a:r>
                        <a:rPr lang="ru-RU" sz="1800" kern="1200" dirty="0">
                          <a:solidFill>
                            <a:srgbClr val="2F9D95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для детей сирот и детей, оставшихся без попечения родителей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и др.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858" marR="598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4704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858" marR="598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23" descr="4dbba01f2ae1d40ce9daf36b6975b673cd1960ce"/>
          <p:cNvPicPr>
            <a:picLocks noChangeAspect="1" noChangeArrowheads="1"/>
          </p:cNvPicPr>
          <p:nvPr/>
        </p:nvPicPr>
        <p:blipFill>
          <a:blip r:embed="rId3" cstate="print"/>
          <a:srcRect t="3137" b="4707"/>
          <a:stretch>
            <a:fillRect/>
          </a:stretch>
        </p:blipFill>
        <p:spPr bwMode="auto">
          <a:xfrm>
            <a:off x="6471035" y="1968204"/>
            <a:ext cx="2671970" cy="1597668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0" y="99586"/>
            <a:ext cx="10688638" cy="1131682"/>
            <a:chOff x="0" y="1"/>
            <a:chExt cx="10688638" cy="11316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10688638" cy="113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Региональный логотип (для презентации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0341" y="102847"/>
              <a:ext cx="1190352" cy="883164"/>
            </a:xfrm>
            <a:prstGeom prst="rect">
              <a:avLst/>
            </a:prstGeom>
            <a:noFill/>
          </p:spPr>
        </p:pic>
        <p:pic>
          <p:nvPicPr>
            <p:cNvPr id="16" name="Picture 2" descr="http://www.region.rus.study/storage/app/uploads/tzOKUCWP9kpa2k9Zpygo5aLvwM8Sd2FDfHPV9Juj.jpe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4" b="25910"/>
            <a:stretch/>
          </p:blipFill>
          <p:spPr bwMode="auto">
            <a:xfrm>
              <a:off x="8257614" y="84146"/>
              <a:ext cx="1756608" cy="89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57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OK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2"/>
          <a:stretch/>
        </p:blipFill>
        <p:spPr bwMode="auto">
          <a:xfrm>
            <a:off x="0" y="0"/>
            <a:ext cx="10687050" cy="538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7019" y="1489204"/>
            <a:ext cx="405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CAF90"/>
                </a:solidFill>
              </a:rPr>
              <a:t>ПРИГЛАШАЕМ К СОТРУДНИЧЕСТВУ</a:t>
            </a:r>
            <a:endParaRPr lang="ru-RU" b="1" dirty="0">
              <a:solidFill>
                <a:srgbClr val="4CAF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081" y="2618118"/>
            <a:ext cx="8836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Блок </a:t>
            </a:r>
            <a:r>
              <a:rPr lang="ru-RU" sz="2400" dirty="0" smtClean="0"/>
              <a:t>Мария Евгеньевна, </a:t>
            </a:r>
            <a:r>
              <a:rPr lang="ru-RU" sz="2400" dirty="0" smtClean="0"/>
              <a:t>руководитель </a:t>
            </a:r>
            <a:r>
              <a:rPr lang="ru-RU" sz="2400" dirty="0" smtClean="0"/>
              <a:t>Барнаульского ММЦ по финансовой грамотности, доцент лаборатории </a:t>
            </a:r>
            <a:r>
              <a:rPr lang="ru-RU" sz="2400" dirty="0"/>
              <a:t>экономической педагогики КАУ ДПО АИРО им. А.М. </a:t>
            </a:r>
            <a:r>
              <a:rPr lang="ru-RU" sz="2400" dirty="0" err="1" smtClean="0"/>
              <a:t>Топорова</a:t>
            </a:r>
            <a:endParaRPr lang="ru-RU" sz="2400" dirty="0" smtClean="0"/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blokmaru@mail.ru</a:t>
            </a:r>
            <a:r>
              <a:rPr lang="ru-RU" sz="2400" dirty="0" smtClean="0"/>
              <a:t>, </a:t>
            </a:r>
            <a:r>
              <a:rPr lang="ru-RU" sz="2400" dirty="0"/>
              <a:t>8(3852) 555-897 (доб. 2506)</a:t>
            </a:r>
          </a:p>
          <a:p>
            <a:pPr algn="ctr"/>
            <a:endParaRPr lang="ru-RU" sz="2400" dirty="0" smtClean="0"/>
          </a:p>
        </p:txBody>
      </p:sp>
      <p:grpSp>
        <p:nvGrpSpPr>
          <p:cNvPr id="10" name="Группа 9"/>
          <p:cNvGrpSpPr/>
          <p:nvPr/>
        </p:nvGrpSpPr>
        <p:grpSpPr>
          <a:xfrm>
            <a:off x="7551" y="107140"/>
            <a:ext cx="10688638" cy="1131682"/>
            <a:chOff x="0" y="1"/>
            <a:chExt cx="10688638" cy="113168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1"/>
              <a:ext cx="10688638" cy="113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Региональный логотип (для презентации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0341" y="102847"/>
              <a:ext cx="1190352" cy="883164"/>
            </a:xfrm>
            <a:prstGeom prst="rect">
              <a:avLst/>
            </a:prstGeom>
            <a:noFill/>
          </p:spPr>
        </p:pic>
        <p:pic>
          <p:nvPicPr>
            <p:cNvPr id="13" name="Picture 2" descr="http://www.region.rus.study/storage/app/uploads/tzOKUCWP9kpa2k9Zpygo5aLvwM8Sd2FDfHPV9Juj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4" b="25910"/>
            <a:stretch/>
          </p:blipFill>
          <p:spPr bwMode="auto">
            <a:xfrm>
              <a:off x="8257614" y="84146"/>
              <a:ext cx="1756608" cy="89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1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15557</TotalTime>
  <Words>483</Words>
  <Application>Microsoft Office PowerPoint</Application>
  <PresentationFormat>Произвольный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Опыт Алтайского края по включению финансовой грамотности в систему общего и дополнительного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Пользователь</cp:lastModifiedBy>
  <cp:revision>525</cp:revision>
  <cp:lastPrinted>2020-07-29T10:11:17Z</cp:lastPrinted>
  <dcterms:created xsi:type="dcterms:W3CDTF">2015-08-28T08:18:34Z</dcterms:created>
  <dcterms:modified xsi:type="dcterms:W3CDTF">2021-04-13T15:33:03Z</dcterms:modified>
</cp:coreProperties>
</file>